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handoutMasterIdLst>
    <p:handoutMasterId r:id="rId5"/>
  </p:handoutMasterIdLst>
  <p:sldIdLst>
    <p:sldId id="359" r:id="rId2"/>
    <p:sldId id="360" r:id="rId3"/>
  </p:sldIdLst>
  <p:sldSz cx="6858000" cy="9906000" type="A4"/>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120">
          <p15:clr>
            <a:srgbClr val="A4A3A4"/>
          </p15:clr>
        </p15:guide>
        <p15:guide id="4"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646"/>
    <a:srgbClr val="FFC000"/>
    <a:srgbClr val="FFCCFF"/>
    <a:srgbClr val="E46C0A"/>
    <a:srgbClr val="FFFF99"/>
    <a:srgbClr val="DCE6F2"/>
    <a:srgbClr val="0000FF"/>
    <a:srgbClr val="3737FF"/>
    <a:srgbClr val="FFFFCC"/>
    <a:srgbClr val="FAF5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53" autoAdjust="0"/>
    <p:restoredTop sz="74447" autoAdjust="0"/>
  </p:normalViewPr>
  <p:slideViewPr>
    <p:cSldViewPr>
      <p:cViewPr>
        <p:scale>
          <a:sx n="100" d="100"/>
          <a:sy n="100" d="100"/>
        </p:scale>
        <p:origin x="3330" y="-648"/>
      </p:cViewPr>
      <p:guideLst>
        <p:guide orient="horz" pos="2160"/>
        <p:guide pos="2880"/>
        <p:guide orient="horz" pos="3120"/>
        <p:guide pos="216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handoutMaster" Target="handoutMasters/handoutMaster1.xml"/><Relationship Id="rId4" Type="http://schemas.openxmlformats.org/officeDocument/2006/relationships/notesMaster" Target="notesMasters/notes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7" y="13"/>
            <a:ext cx="2946248" cy="496731"/>
          </a:xfrm>
          <a:prstGeom prst="rect">
            <a:avLst/>
          </a:prstGeom>
        </p:spPr>
        <p:txBody>
          <a:bodyPr vert="horz" lIns="91911" tIns="45959" rIns="91911" bIns="45959"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9831" y="13"/>
            <a:ext cx="2946247" cy="496731"/>
          </a:xfrm>
          <a:prstGeom prst="rect">
            <a:avLst/>
          </a:prstGeom>
        </p:spPr>
        <p:txBody>
          <a:bodyPr vert="horz" lIns="91911" tIns="45959" rIns="91911" bIns="45959" rtlCol="0"/>
          <a:lstStyle>
            <a:lvl1pPr algn="r">
              <a:defRPr sz="1200"/>
            </a:lvl1pPr>
          </a:lstStyle>
          <a:p>
            <a:fld id="{2CBB1C85-71C7-4FBF-B5F6-910CE2A760C5}" type="datetime1">
              <a:rPr kumimoji="1" lang="ja-JP" altLang="en-US" smtClean="0"/>
              <a:t>2026/2/20</a:t>
            </a:fld>
            <a:endParaRPr kumimoji="1" lang="ja-JP" altLang="en-US"/>
          </a:p>
        </p:txBody>
      </p:sp>
      <p:sp>
        <p:nvSpPr>
          <p:cNvPr id="4" name="フッター プレースホルダー 3"/>
          <p:cNvSpPr>
            <a:spLocks noGrp="1"/>
          </p:cNvSpPr>
          <p:nvPr>
            <p:ph type="ftr" sz="quarter" idx="2"/>
          </p:nvPr>
        </p:nvSpPr>
        <p:spPr>
          <a:xfrm>
            <a:off x="17" y="9428321"/>
            <a:ext cx="2946248" cy="496730"/>
          </a:xfrm>
          <a:prstGeom prst="rect">
            <a:avLst/>
          </a:prstGeom>
        </p:spPr>
        <p:txBody>
          <a:bodyPr vert="horz" lIns="91911" tIns="45959" rIns="91911" bIns="45959"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9831" y="9428321"/>
            <a:ext cx="2946247" cy="496730"/>
          </a:xfrm>
          <a:prstGeom prst="rect">
            <a:avLst/>
          </a:prstGeom>
        </p:spPr>
        <p:txBody>
          <a:bodyPr vert="horz" lIns="91911" tIns="45959" rIns="91911" bIns="45959" rtlCol="0" anchor="b"/>
          <a:lstStyle>
            <a:lvl1pPr algn="r">
              <a:defRPr sz="1200"/>
            </a:lvl1pPr>
          </a:lstStyle>
          <a:p>
            <a:fld id="{A83353DF-A27C-4A67-B37A-9679CAEFEECC}" type="slidenum">
              <a:rPr kumimoji="1" lang="ja-JP" altLang="en-US" smtClean="0"/>
              <a:t>‹#›</a:t>
            </a:fld>
            <a:endParaRPr kumimoji="1" lang="ja-JP" altLang="en-US"/>
          </a:p>
        </p:txBody>
      </p:sp>
    </p:spTree>
    <p:extLst>
      <p:ext uri="{BB962C8B-B14F-4D97-AF65-F5344CB8AC3E}">
        <p14:creationId xmlns:p14="http://schemas.microsoft.com/office/powerpoint/2010/main" val="571693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7" y="3"/>
            <a:ext cx="2945659" cy="496332"/>
          </a:xfrm>
          <a:prstGeom prst="rect">
            <a:avLst/>
          </a:prstGeom>
        </p:spPr>
        <p:txBody>
          <a:bodyPr vert="horz" lIns="91887" tIns="45951" rIns="91887" bIns="4595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9" y="3"/>
            <a:ext cx="2945659" cy="496332"/>
          </a:xfrm>
          <a:prstGeom prst="rect">
            <a:avLst/>
          </a:prstGeom>
        </p:spPr>
        <p:txBody>
          <a:bodyPr vert="horz" lIns="91887" tIns="45951" rIns="91887" bIns="45951" rtlCol="0"/>
          <a:lstStyle>
            <a:lvl1pPr algn="r">
              <a:defRPr sz="1200"/>
            </a:lvl1pPr>
          </a:lstStyle>
          <a:p>
            <a:fld id="{127DBF45-1D09-47B1-B333-009FD9F81254}" type="datetime1">
              <a:rPr kumimoji="1" lang="ja-JP" altLang="en-US" smtClean="0"/>
              <a:t>2026/2/20</a:t>
            </a:fld>
            <a:endParaRPr kumimoji="1" lang="ja-JP" altLang="en-US"/>
          </a:p>
        </p:txBody>
      </p:sp>
      <p:sp>
        <p:nvSpPr>
          <p:cNvPr id="4" name="スライド イメージ プレースホルダー 3"/>
          <p:cNvSpPr>
            <a:spLocks noGrp="1" noRot="1" noChangeAspect="1"/>
          </p:cNvSpPr>
          <p:nvPr>
            <p:ph type="sldImg" idx="2"/>
          </p:nvPr>
        </p:nvSpPr>
        <p:spPr>
          <a:xfrm>
            <a:off x="2111375" y="744538"/>
            <a:ext cx="2574925" cy="3721100"/>
          </a:xfrm>
          <a:prstGeom prst="rect">
            <a:avLst/>
          </a:prstGeom>
          <a:noFill/>
          <a:ln w="12700">
            <a:solidFill>
              <a:prstClr val="black"/>
            </a:solidFill>
          </a:ln>
        </p:spPr>
        <p:txBody>
          <a:bodyPr vert="horz" lIns="91887" tIns="45951" rIns="91887" bIns="45951" rtlCol="0" anchor="ctr"/>
          <a:lstStyle/>
          <a:p>
            <a:endParaRPr lang="ja-JP" altLang="en-US"/>
          </a:p>
        </p:txBody>
      </p:sp>
      <p:sp>
        <p:nvSpPr>
          <p:cNvPr id="5" name="ノート プレースホルダー 4"/>
          <p:cNvSpPr>
            <a:spLocks noGrp="1"/>
          </p:cNvSpPr>
          <p:nvPr>
            <p:ph type="body" sz="quarter" idx="3"/>
          </p:nvPr>
        </p:nvSpPr>
        <p:spPr>
          <a:xfrm>
            <a:off x="679768" y="4715167"/>
            <a:ext cx="5438140" cy="4466987"/>
          </a:xfrm>
          <a:prstGeom prst="rect">
            <a:avLst/>
          </a:prstGeom>
        </p:spPr>
        <p:txBody>
          <a:bodyPr vert="horz" lIns="91887" tIns="45951" rIns="91887" bIns="4595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7" y="9428593"/>
            <a:ext cx="2945659" cy="496332"/>
          </a:xfrm>
          <a:prstGeom prst="rect">
            <a:avLst/>
          </a:prstGeom>
        </p:spPr>
        <p:txBody>
          <a:bodyPr vert="horz" lIns="91887" tIns="45951" rIns="91887" bIns="4595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9" y="9428593"/>
            <a:ext cx="2945659" cy="496332"/>
          </a:xfrm>
          <a:prstGeom prst="rect">
            <a:avLst/>
          </a:prstGeom>
        </p:spPr>
        <p:txBody>
          <a:bodyPr vert="horz" lIns="91887" tIns="45951" rIns="91887" bIns="45951" rtlCol="0" anchor="b"/>
          <a:lstStyle>
            <a:lvl1pPr algn="r">
              <a:defRPr sz="1200"/>
            </a:lvl1pPr>
          </a:lstStyle>
          <a:p>
            <a:fld id="{21906D5F-9DEE-4230-BBC2-B993924EF767}" type="slidenum">
              <a:rPr kumimoji="1" lang="ja-JP" altLang="en-US" smtClean="0"/>
              <a:pPr/>
              <a:t>‹#›</a:t>
            </a:fld>
            <a:endParaRPr kumimoji="1" lang="ja-JP" altLang="en-US"/>
          </a:p>
        </p:txBody>
      </p:sp>
    </p:spTree>
    <p:extLst>
      <p:ext uri="{BB962C8B-B14F-4D97-AF65-F5344CB8AC3E}">
        <p14:creationId xmlns:p14="http://schemas.microsoft.com/office/powerpoint/2010/main" val="9397753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11375" y="744538"/>
            <a:ext cx="2574925" cy="3721100"/>
          </a:xfrm>
        </p:spPr>
      </p:sp>
      <p:sp>
        <p:nvSpPr>
          <p:cNvPr id="3" name="ノート プレースホルダー 2"/>
          <p:cNvSpPr>
            <a:spLocks noGrp="1"/>
          </p:cNvSpPr>
          <p:nvPr>
            <p:ph type="body" idx="1"/>
          </p:nvPr>
        </p:nvSpPr>
        <p:spPr/>
        <p:txBody>
          <a:bodyPr/>
          <a:lstStyle/>
          <a:p>
            <a:pPr defTabSz="919007">
              <a:defRPr/>
            </a:pPr>
            <a:endParaRPr lang="en-US" altLang="ja-JP" sz="1100" dirty="0"/>
          </a:p>
        </p:txBody>
      </p:sp>
      <p:sp>
        <p:nvSpPr>
          <p:cNvPr id="4" name="スライド番号プレースホルダー 3"/>
          <p:cNvSpPr>
            <a:spLocks noGrp="1"/>
          </p:cNvSpPr>
          <p:nvPr>
            <p:ph type="sldNum" sz="quarter" idx="10"/>
          </p:nvPr>
        </p:nvSpPr>
        <p:spPr/>
        <p:txBody>
          <a:bodyPr/>
          <a:lstStyle/>
          <a:p>
            <a:fld id="{21906D5F-9DEE-4230-BBC2-B993924EF767}" type="slidenum">
              <a:rPr kumimoji="1" lang="ja-JP" altLang="en-US" smtClean="0"/>
              <a:pPr/>
              <a:t>1</a:t>
            </a:fld>
            <a:endParaRPr kumimoji="1" lang="ja-JP" altLang="en-US"/>
          </a:p>
        </p:txBody>
      </p:sp>
    </p:spTree>
    <p:extLst>
      <p:ext uri="{BB962C8B-B14F-4D97-AF65-F5344CB8AC3E}">
        <p14:creationId xmlns:p14="http://schemas.microsoft.com/office/powerpoint/2010/main" val="2354612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111375" y="744538"/>
            <a:ext cx="2574925" cy="3721100"/>
          </a:xfrm>
        </p:spPr>
      </p:sp>
      <p:sp>
        <p:nvSpPr>
          <p:cNvPr id="3" name="ノート プレースホルダー 2"/>
          <p:cNvSpPr>
            <a:spLocks noGrp="1"/>
          </p:cNvSpPr>
          <p:nvPr>
            <p:ph type="body" idx="1"/>
          </p:nvPr>
        </p:nvSpPr>
        <p:spPr/>
        <p:txBody>
          <a:bodyPr/>
          <a:lstStyle/>
          <a:p>
            <a:pPr defTabSz="919007">
              <a:defRPr/>
            </a:pPr>
            <a:endParaRPr lang="en-US" altLang="ja-JP" sz="1100" dirty="0"/>
          </a:p>
        </p:txBody>
      </p:sp>
      <p:sp>
        <p:nvSpPr>
          <p:cNvPr id="4" name="スライド番号プレースホルダー 3"/>
          <p:cNvSpPr>
            <a:spLocks noGrp="1"/>
          </p:cNvSpPr>
          <p:nvPr>
            <p:ph type="sldNum" sz="quarter" idx="10"/>
          </p:nvPr>
        </p:nvSpPr>
        <p:spPr/>
        <p:txBody>
          <a:bodyPr/>
          <a:lstStyle/>
          <a:p>
            <a:fld id="{21906D5F-9DEE-4230-BBC2-B993924EF767}" type="slidenum">
              <a:rPr kumimoji="1" lang="ja-JP" altLang="en-US" smtClean="0"/>
              <a:pPr/>
              <a:t>2</a:t>
            </a:fld>
            <a:endParaRPr kumimoji="1" lang="ja-JP" altLang="en-US"/>
          </a:p>
        </p:txBody>
      </p:sp>
    </p:spTree>
    <p:extLst>
      <p:ext uri="{BB962C8B-B14F-4D97-AF65-F5344CB8AC3E}">
        <p14:creationId xmlns:p14="http://schemas.microsoft.com/office/powerpoint/2010/main" val="2931142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3"/>
            <a:ext cx="5829300" cy="2123369"/>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044BB39-C132-499A-8A5B-F55D6DAAEE7C}" type="datetime1">
              <a:rPr kumimoji="1" lang="ja-JP" altLang="en-US" smtClean="0"/>
              <a:t>2026/2/20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5320903" y="9541979"/>
            <a:ext cx="1600200" cy="527402"/>
          </a:xfrm>
        </p:spPr>
        <p:txBody>
          <a:bodyPr/>
          <a:lstStyle/>
          <a:p>
            <a:fld id="{01A3C724-C5BA-4380-A774-4A1EF59699CD}" type="slidenum">
              <a:rPr kumimoji="1" lang="ja-JP" altLang="en-US" smtClean="0"/>
              <a:pPr/>
              <a:t>‹#›</a:t>
            </a:fld>
            <a:endParaRPr kumimoji="1" lang="ja-JP" altLang="en-US"/>
          </a:p>
        </p:txBody>
      </p:sp>
    </p:spTree>
    <p:extLst>
      <p:ext uri="{BB962C8B-B14F-4D97-AF65-F5344CB8AC3E}">
        <p14:creationId xmlns:p14="http://schemas.microsoft.com/office/powerpoint/2010/main" val="3649556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C1A0B64-9896-498A-AC4D-524BDD82A64D}" type="datetime1">
              <a:rPr kumimoji="1" lang="ja-JP" altLang="en-US" smtClean="0"/>
              <a:t>2026/2/20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1A3C724-C5BA-4380-A774-4A1EF59699CD}" type="slidenum">
              <a:rPr kumimoji="1" lang="ja-JP" altLang="en-US" smtClean="0"/>
              <a:pPr/>
              <a:t>‹#›</a:t>
            </a:fld>
            <a:endParaRPr kumimoji="1" lang="ja-JP" altLang="en-US"/>
          </a:p>
        </p:txBody>
      </p:sp>
    </p:spTree>
    <p:extLst>
      <p:ext uri="{BB962C8B-B14F-4D97-AF65-F5344CB8AC3E}">
        <p14:creationId xmlns:p14="http://schemas.microsoft.com/office/powerpoint/2010/main" val="1327789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396701"/>
            <a:ext cx="1543050" cy="8452202"/>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342900" y="396701"/>
            <a:ext cx="4514850" cy="8452202"/>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9E14192-3FCF-4323-88DF-A0AABD61C2C3}" type="datetime1">
              <a:rPr kumimoji="1" lang="ja-JP" altLang="en-US" smtClean="0"/>
              <a:t>2026/2/20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5285184" y="9418154"/>
            <a:ext cx="1600200" cy="527402"/>
          </a:xfrm>
        </p:spPr>
        <p:txBody>
          <a:bodyPr/>
          <a:lstStyle/>
          <a:p>
            <a:fld id="{01A3C724-C5BA-4380-A774-4A1EF59699CD}" type="slidenum">
              <a:rPr kumimoji="1" lang="ja-JP" altLang="en-US" smtClean="0"/>
              <a:pPr/>
              <a:t>‹#›</a:t>
            </a:fld>
            <a:endParaRPr kumimoji="1" lang="ja-JP" altLang="en-US"/>
          </a:p>
        </p:txBody>
      </p:sp>
    </p:spTree>
    <p:extLst>
      <p:ext uri="{BB962C8B-B14F-4D97-AF65-F5344CB8AC3E}">
        <p14:creationId xmlns:p14="http://schemas.microsoft.com/office/powerpoint/2010/main" val="4008286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89F326D-5F78-4C8D-B1E0-4CC4D3A25AA4}" type="datetime1">
              <a:rPr kumimoji="1" lang="ja-JP" altLang="en-US" smtClean="0"/>
              <a:t>2026/2/20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5320903" y="9541979"/>
            <a:ext cx="1600200" cy="527402"/>
          </a:xfrm>
        </p:spPr>
        <p:txBody>
          <a:bodyPr/>
          <a:lstStyle/>
          <a:p>
            <a:fld id="{01A3C724-C5BA-4380-A774-4A1EF59699CD}" type="slidenum">
              <a:rPr kumimoji="1" lang="ja-JP" altLang="en-US" smtClean="0"/>
              <a:pPr/>
              <a:t>‹#›</a:t>
            </a:fld>
            <a:endParaRPr kumimoji="1" lang="ja-JP" altLang="en-US"/>
          </a:p>
        </p:txBody>
      </p:sp>
    </p:spTree>
    <p:extLst>
      <p:ext uri="{BB962C8B-B14F-4D97-AF65-F5344CB8AC3E}">
        <p14:creationId xmlns:p14="http://schemas.microsoft.com/office/powerpoint/2010/main" val="1608827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6365522"/>
            <a:ext cx="5829300" cy="1967442"/>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541735" y="4198587"/>
            <a:ext cx="5829300" cy="216693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0C86D2A-97A9-4364-9F21-17AE6D0E1C13}" type="datetime1">
              <a:rPr kumimoji="1" lang="ja-JP" altLang="en-US" smtClean="0"/>
              <a:t>2026/2/20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1A3C724-C5BA-4380-A774-4A1EF59699CD}" type="slidenum">
              <a:rPr kumimoji="1" lang="ja-JP" altLang="en-US" smtClean="0"/>
              <a:pPr/>
              <a:t>‹#›</a:t>
            </a:fld>
            <a:endParaRPr kumimoji="1" lang="ja-JP" altLang="en-US"/>
          </a:p>
        </p:txBody>
      </p:sp>
    </p:spTree>
    <p:extLst>
      <p:ext uri="{BB962C8B-B14F-4D97-AF65-F5344CB8AC3E}">
        <p14:creationId xmlns:p14="http://schemas.microsoft.com/office/powerpoint/2010/main" val="2766335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342900" y="2311402"/>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3486150" y="2311402"/>
            <a:ext cx="3028950" cy="65375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E72C8F0-B88B-451E-8778-5FF4A8D32EB4}" type="datetime1">
              <a:rPr kumimoji="1" lang="ja-JP" altLang="en-US" smtClean="0"/>
              <a:t>2026/2/20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1A3C724-C5BA-4380-A774-4A1EF59699CD}" type="slidenum">
              <a:rPr kumimoji="1" lang="ja-JP" altLang="en-US" smtClean="0"/>
              <a:pPr/>
              <a:t>‹#›</a:t>
            </a:fld>
            <a:endParaRPr kumimoji="1" lang="ja-JP" altLang="en-US"/>
          </a:p>
        </p:txBody>
      </p:sp>
    </p:spTree>
    <p:extLst>
      <p:ext uri="{BB962C8B-B14F-4D97-AF65-F5344CB8AC3E}">
        <p14:creationId xmlns:p14="http://schemas.microsoft.com/office/powerpoint/2010/main" val="69079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0" y="2217385"/>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3483770" y="2217385"/>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3483770"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B0ACA8E-3076-4278-818C-041567CCA69F}" type="datetime1">
              <a:rPr kumimoji="1" lang="ja-JP" altLang="en-US" smtClean="0"/>
              <a:t>2026/2/20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1A3C724-C5BA-4380-A774-4A1EF59699CD}" type="slidenum">
              <a:rPr kumimoji="1" lang="ja-JP" altLang="en-US" smtClean="0"/>
              <a:pPr/>
              <a:t>‹#›</a:t>
            </a:fld>
            <a:endParaRPr kumimoji="1" lang="ja-JP" altLang="en-US"/>
          </a:p>
        </p:txBody>
      </p:sp>
    </p:spTree>
    <p:extLst>
      <p:ext uri="{BB962C8B-B14F-4D97-AF65-F5344CB8AC3E}">
        <p14:creationId xmlns:p14="http://schemas.microsoft.com/office/powerpoint/2010/main" val="3271683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6DFCE4B-3644-4D59-8C8C-FA24EB596E66}" type="datetime1">
              <a:rPr kumimoji="1" lang="ja-JP" altLang="en-US" smtClean="0"/>
              <a:t>2026/2/20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1A3C724-C5BA-4380-A774-4A1EF59699CD}" type="slidenum">
              <a:rPr kumimoji="1" lang="ja-JP" altLang="en-US" smtClean="0"/>
              <a:pPr/>
              <a:t>‹#›</a:t>
            </a:fld>
            <a:endParaRPr kumimoji="1" lang="ja-JP" altLang="en-US"/>
          </a:p>
        </p:txBody>
      </p:sp>
    </p:spTree>
    <p:extLst>
      <p:ext uri="{BB962C8B-B14F-4D97-AF65-F5344CB8AC3E}">
        <p14:creationId xmlns:p14="http://schemas.microsoft.com/office/powerpoint/2010/main" val="516823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81390" y="9522165"/>
            <a:ext cx="1600200" cy="527402"/>
          </a:xfrm>
        </p:spPr>
        <p:txBody>
          <a:bodyPr/>
          <a:lstStyle/>
          <a:p>
            <a:fld id="{1007D20F-412C-486C-A51D-1E08A25EB523}" type="datetime1">
              <a:rPr kumimoji="1" lang="ja-JP" altLang="en-US" smtClean="0"/>
              <a:t>2026/2/20</a:t>
            </a:fld>
            <a:endParaRPr kumimoji="1" lang="ja-JP" altLang="en-US"/>
          </a:p>
        </p:txBody>
      </p:sp>
      <p:sp>
        <p:nvSpPr>
          <p:cNvPr id="3" name="フッター プレースホルダー 2"/>
          <p:cNvSpPr>
            <a:spLocks noGrp="1"/>
          </p:cNvSpPr>
          <p:nvPr>
            <p:ph type="ftr" sz="quarter" idx="11"/>
          </p:nvPr>
        </p:nvSpPr>
        <p:spPr>
          <a:xfrm>
            <a:off x="2343150" y="9522165"/>
            <a:ext cx="2171700" cy="527402"/>
          </a:xfrm>
        </p:spPr>
        <p:txBody>
          <a:bodyPr/>
          <a:lstStyle/>
          <a:p>
            <a:endParaRPr kumimoji="1" lang="ja-JP" altLang="en-US"/>
          </a:p>
        </p:txBody>
      </p:sp>
      <p:sp>
        <p:nvSpPr>
          <p:cNvPr id="4" name="スライド番号プレースホルダー 3"/>
          <p:cNvSpPr>
            <a:spLocks noGrp="1"/>
          </p:cNvSpPr>
          <p:nvPr>
            <p:ph type="sldNum" sz="quarter" idx="12"/>
          </p:nvPr>
        </p:nvSpPr>
        <p:spPr>
          <a:xfrm>
            <a:off x="5323210" y="9545275"/>
            <a:ext cx="1600200" cy="527402"/>
          </a:xfrm>
        </p:spPr>
        <p:txBody>
          <a:bodyPr/>
          <a:lstStyle/>
          <a:p>
            <a:fld id="{01A3C724-C5BA-4380-A774-4A1EF59699CD}" type="slidenum">
              <a:rPr kumimoji="1" lang="ja-JP" altLang="en-US" smtClean="0"/>
              <a:pPr/>
              <a:t>‹#›</a:t>
            </a:fld>
            <a:endParaRPr kumimoji="1" lang="ja-JP" altLang="en-US"/>
          </a:p>
        </p:txBody>
      </p:sp>
    </p:spTree>
    <p:extLst>
      <p:ext uri="{BB962C8B-B14F-4D97-AF65-F5344CB8AC3E}">
        <p14:creationId xmlns:p14="http://schemas.microsoft.com/office/powerpoint/2010/main" val="475116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1" y="394406"/>
            <a:ext cx="2256235" cy="1678517"/>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2681288" y="394406"/>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342901"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3035048-CDD8-4FF0-861C-89806ED738CB}" type="datetime1">
              <a:rPr kumimoji="1" lang="ja-JP" altLang="en-US" smtClean="0"/>
              <a:t>2026/2/20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1A3C724-C5BA-4380-A774-4A1EF59699CD}" type="slidenum">
              <a:rPr kumimoji="1" lang="ja-JP" altLang="en-US" smtClean="0"/>
              <a:pPr/>
              <a:t>‹#›</a:t>
            </a:fld>
            <a:endParaRPr kumimoji="1" lang="ja-JP" altLang="en-US"/>
          </a:p>
        </p:txBody>
      </p:sp>
    </p:spTree>
    <p:extLst>
      <p:ext uri="{BB962C8B-B14F-4D97-AF65-F5344CB8AC3E}">
        <p14:creationId xmlns:p14="http://schemas.microsoft.com/office/powerpoint/2010/main" val="1218178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934201"/>
            <a:ext cx="4114800" cy="818622"/>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344216" y="7752823"/>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CF0A570-4C53-4577-B147-A7B3729B2466}" type="datetime1">
              <a:rPr kumimoji="1" lang="ja-JP" altLang="en-US" smtClean="0"/>
              <a:t>2026/2/20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1A3C724-C5BA-4380-A774-4A1EF59699CD}" type="slidenum">
              <a:rPr kumimoji="1" lang="ja-JP" altLang="en-US" smtClean="0"/>
              <a:pPr/>
              <a:t>‹#›</a:t>
            </a:fld>
            <a:endParaRPr kumimoji="1" lang="ja-JP" altLang="en-US"/>
          </a:p>
        </p:txBody>
      </p:sp>
    </p:spTree>
    <p:extLst>
      <p:ext uri="{BB962C8B-B14F-4D97-AF65-F5344CB8AC3E}">
        <p14:creationId xmlns:p14="http://schemas.microsoft.com/office/powerpoint/2010/main" val="1964026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FF"/>
            </a:gs>
            <a:gs pos="83000">
              <a:srgbClr val="FFFFFF"/>
            </a:gs>
            <a:gs pos="100000">
              <a:srgbClr val="FFFF99"/>
            </a:gs>
          </a:gsLst>
          <a:lin ang="16200000" scaled="0"/>
          <a:tileRect/>
        </a:gra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0" y="2311402"/>
            <a:ext cx="6172200" cy="6537502"/>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342900" y="9181396"/>
            <a:ext cx="1600200" cy="527402"/>
          </a:xfrm>
          <a:prstGeom prst="rect">
            <a:avLst/>
          </a:prstGeom>
        </p:spPr>
        <p:txBody>
          <a:bodyPr vert="horz" lIns="91440" tIns="45720" rIns="91440" bIns="45720" rtlCol="0" anchor="ctr"/>
          <a:lstStyle>
            <a:lvl1pPr algn="l">
              <a:defRPr sz="1200">
                <a:solidFill>
                  <a:schemeClr val="tx1">
                    <a:tint val="75000"/>
                  </a:schemeClr>
                </a:solidFill>
              </a:defRPr>
            </a:lvl1pPr>
          </a:lstStyle>
          <a:p>
            <a:fld id="{4AC2B5CF-7F9F-4F1B-BC27-DF136AA0A90D}" type="datetime1">
              <a:rPr kumimoji="1" lang="ja-JP" altLang="en-US" smtClean="0"/>
              <a:t>2026/2/20</a:t>
            </a:fld>
            <a:endParaRPr kumimoji="1" lang="ja-JP" altLang="en-US"/>
          </a:p>
        </p:txBody>
      </p:sp>
      <p:sp>
        <p:nvSpPr>
          <p:cNvPr id="5" name="フッター プレースホルダー 4"/>
          <p:cNvSpPr>
            <a:spLocks noGrp="1"/>
          </p:cNvSpPr>
          <p:nvPr>
            <p:ph type="ftr" sz="quarter" idx="3"/>
          </p:nvPr>
        </p:nvSpPr>
        <p:spPr>
          <a:xfrm>
            <a:off x="2343150" y="9181396"/>
            <a:ext cx="2171700" cy="52740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5285184" y="9418154"/>
            <a:ext cx="1600200" cy="527402"/>
          </a:xfrm>
          <a:prstGeom prst="rect">
            <a:avLst/>
          </a:prstGeom>
        </p:spPr>
        <p:txBody>
          <a:bodyPr vert="horz" lIns="91440" tIns="45720" rIns="91440" bIns="45720" rtlCol="0" anchor="ctr"/>
          <a:lstStyle>
            <a:lvl1pPr algn="r">
              <a:defRPr sz="1200">
                <a:solidFill>
                  <a:schemeClr val="tx1">
                    <a:tint val="75000"/>
                  </a:schemeClr>
                </a:solidFill>
              </a:defRPr>
            </a:lvl1pPr>
          </a:lstStyle>
          <a:p>
            <a:fld id="{01A3C724-C5BA-4380-A774-4A1EF59699CD}" type="slidenum">
              <a:rPr kumimoji="1" lang="ja-JP" altLang="en-US" smtClean="0"/>
              <a:pPr/>
              <a:t>‹#›</a:t>
            </a:fld>
            <a:endParaRPr kumimoji="1" lang="ja-JP" altLang="en-US"/>
          </a:p>
        </p:txBody>
      </p:sp>
    </p:spTree>
    <p:extLst>
      <p:ext uri="{BB962C8B-B14F-4D97-AF65-F5344CB8AC3E}">
        <p14:creationId xmlns:p14="http://schemas.microsoft.com/office/powerpoint/2010/main" val="3465106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154569" y="4776505"/>
            <a:ext cx="6388412" cy="494174"/>
          </a:xfrm>
          <a:prstGeom prst="rect">
            <a:avLst/>
          </a:prstGeom>
          <a:noFill/>
        </p:spPr>
        <p:txBody>
          <a:bodyPr wrap="square" rtlCol="0">
            <a:spAutoFit/>
          </a:bodyPr>
          <a:lstStyle/>
          <a:p>
            <a:pPr>
              <a:lnSpc>
                <a:spcPts val="1700"/>
              </a:lnSpc>
            </a:pPr>
            <a:r>
              <a:rPr lang="ja-JP" altLang="en-US" sz="1100" b="1" dirty="0">
                <a:solidFill>
                  <a:srgbClr val="FF0000"/>
                </a:solidFill>
                <a:latin typeface="BIZ UDPゴシック" panose="020B0400000000000000" pitchFamily="50" charset="-128"/>
                <a:ea typeface="BIZ UDPゴシック" panose="020B0400000000000000" pitchFamily="50" charset="-128"/>
              </a:rPr>
              <a:t>　令和８年</a:t>
            </a:r>
            <a:r>
              <a:rPr lang="en-US" altLang="ja-JP" sz="1100" b="1" dirty="0">
                <a:solidFill>
                  <a:srgbClr val="FF0000"/>
                </a:solidFill>
                <a:latin typeface="BIZ UDPゴシック" panose="020B0400000000000000" pitchFamily="50" charset="-128"/>
                <a:ea typeface="BIZ UDPゴシック" panose="020B0400000000000000" pitchFamily="50" charset="-128"/>
              </a:rPr>
              <a:t>4</a:t>
            </a:r>
            <a:r>
              <a:rPr lang="ja-JP" altLang="en-US" sz="1100" b="1" dirty="0">
                <a:solidFill>
                  <a:srgbClr val="FF0000"/>
                </a:solidFill>
                <a:latin typeface="BIZ UDPゴシック" panose="020B0400000000000000" pitchFamily="50" charset="-128"/>
                <a:ea typeface="BIZ UDPゴシック" panose="020B0400000000000000" pitchFamily="50" charset="-128"/>
              </a:rPr>
              <a:t>月１日から令和９年</a:t>
            </a:r>
            <a:r>
              <a:rPr lang="en-US" altLang="ja-JP" sz="1100" b="1" dirty="0">
                <a:solidFill>
                  <a:srgbClr val="FF0000"/>
                </a:solidFill>
                <a:latin typeface="BIZ UDPゴシック" panose="020B0400000000000000" pitchFamily="50" charset="-128"/>
                <a:ea typeface="BIZ UDPゴシック" panose="020B0400000000000000" pitchFamily="50" charset="-128"/>
              </a:rPr>
              <a:t>3</a:t>
            </a:r>
            <a:r>
              <a:rPr lang="ja-JP" altLang="en-US" sz="1100" b="1" dirty="0">
                <a:solidFill>
                  <a:srgbClr val="FF0000"/>
                </a:solidFill>
                <a:latin typeface="BIZ UDPゴシック" panose="020B0400000000000000" pitchFamily="50" charset="-128"/>
                <a:ea typeface="BIZ UDPゴシック" panose="020B0400000000000000" pitchFamily="50" charset="-128"/>
              </a:rPr>
              <a:t>月</a:t>
            </a:r>
            <a:r>
              <a:rPr lang="en-US" altLang="ja-JP" sz="1100" b="1" dirty="0">
                <a:solidFill>
                  <a:srgbClr val="FF0000"/>
                </a:solidFill>
                <a:latin typeface="BIZ UDPゴシック" panose="020B0400000000000000" pitchFamily="50" charset="-128"/>
                <a:ea typeface="BIZ UDPゴシック" panose="020B0400000000000000" pitchFamily="50" charset="-128"/>
              </a:rPr>
              <a:t>31</a:t>
            </a:r>
            <a:r>
              <a:rPr lang="ja-JP" altLang="en-US" sz="1100" b="1" dirty="0">
                <a:solidFill>
                  <a:srgbClr val="FF0000"/>
                </a:solidFill>
                <a:latin typeface="BIZ UDPゴシック" panose="020B0400000000000000" pitchFamily="50" charset="-128"/>
                <a:ea typeface="BIZ UDPゴシック" panose="020B0400000000000000" pitchFamily="50" charset="-128"/>
              </a:rPr>
              <a:t>日まで</a:t>
            </a:r>
            <a:r>
              <a:rPr lang="ja-JP" altLang="en-US" sz="1100" dirty="0">
                <a:latin typeface="BIZ UDPゴシック" panose="020B0400000000000000" pitchFamily="50" charset="-128"/>
                <a:ea typeface="BIZ UDPゴシック" panose="020B0400000000000000" pitchFamily="50" charset="-128"/>
              </a:rPr>
              <a:t>に、広島広域都市圏内や松山圏域内で実施される以下の事業が対象となります。</a:t>
            </a:r>
          </a:p>
        </p:txBody>
      </p:sp>
      <p:graphicFrame>
        <p:nvGraphicFramePr>
          <p:cNvPr id="27" name="表 26"/>
          <p:cNvGraphicFramePr>
            <a:graphicFrameLocks noGrp="1"/>
          </p:cNvGraphicFramePr>
          <p:nvPr>
            <p:extLst>
              <p:ext uri="{D42A27DB-BD31-4B8C-83A1-F6EECF244321}">
                <p14:modId xmlns:p14="http://schemas.microsoft.com/office/powerpoint/2010/main" val="2749416606"/>
              </p:ext>
            </p:extLst>
          </p:nvPr>
        </p:nvGraphicFramePr>
        <p:xfrm>
          <a:off x="233347" y="5287526"/>
          <a:ext cx="6297319" cy="1783080"/>
        </p:xfrm>
        <a:graphic>
          <a:graphicData uri="http://schemas.openxmlformats.org/drawingml/2006/table">
            <a:tbl>
              <a:tblPr firstRow="1" bandRow="1">
                <a:tableStyleId>{5C22544A-7EE6-4342-B048-85BDC9FD1C3A}</a:tableStyleId>
              </a:tblPr>
              <a:tblGrid>
                <a:gridCol w="1006095">
                  <a:extLst>
                    <a:ext uri="{9D8B030D-6E8A-4147-A177-3AD203B41FA5}">
                      <a16:colId xmlns:a16="http://schemas.microsoft.com/office/drawing/2014/main" val="3913003148"/>
                    </a:ext>
                  </a:extLst>
                </a:gridCol>
                <a:gridCol w="1584176">
                  <a:extLst>
                    <a:ext uri="{9D8B030D-6E8A-4147-A177-3AD203B41FA5}">
                      <a16:colId xmlns:a16="http://schemas.microsoft.com/office/drawing/2014/main" val="830345232"/>
                    </a:ext>
                  </a:extLst>
                </a:gridCol>
                <a:gridCol w="3707048">
                  <a:extLst>
                    <a:ext uri="{9D8B030D-6E8A-4147-A177-3AD203B41FA5}">
                      <a16:colId xmlns:a16="http://schemas.microsoft.com/office/drawing/2014/main" val="552278124"/>
                    </a:ext>
                  </a:extLst>
                </a:gridCol>
              </a:tblGrid>
              <a:tr h="349215">
                <a:tc rowSpan="2">
                  <a:txBody>
                    <a:bodyPr/>
                    <a:lstStyle/>
                    <a:p>
                      <a:pPr algn="ctr"/>
                      <a:r>
                        <a:rPr kumimoji="1" lang="ja-JP" altLang="en-US" sz="1100" b="0" dirty="0">
                          <a:solidFill>
                            <a:schemeClr val="tx1"/>
                          </a:solidFill>
                          <a:latin typeface="BIZ UDPゴシック" panose="020B0400000000000000" pitchFamily="50" charset="-128"/>
                          <a:ea typeface="BIZ UDPゴシック" panose="020B0400000000000000" pitchFamily="50" charset="-128"/>
                        </a:rPr>
                        <a:t>交流事業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r>
                        <a:rPr kumimoji="1" lang="ja-JP" altLang="en-US" sz="1100" b="0" dirty="0">
                          <a:solidFill>
                            <a:schemeClr val="tx1"/>
                          </a:solidFill>
                          <a:latin typeface="BIZ UDPゴシック" panose="020B0400000000000000" pitchFamily="50" charset="-128"/>
                          <a:ea typeface="BIZ UDPゴシック" panose="020B0400000000000000" pitchFamily="50" charset="-128"/>
                        </a:rPr>
                        <a:t>ア．団体交流型</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5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対象団体同士が交流する事業　</a:t>
                      </a:r>
                      <a:r>
                        <a:rPr kumimoji="1" lang="ja-JP" altLang="en-US" sz="800" b="0" i="0" u="none" strike="noStrike" kern="1200" cap="none" spc="-5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800" b="0" i="0" u="none" strike="noStrike" kern="1200" cap="none" spc="-5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800" b="0" i="0" u="none" strike="noStrike" kern="1200" cap="none" spc="-5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同一市町内の団体同士も対象です）</a:t>
                      </a:r>
                      <a:endParaRPr kumimoji="1" lang="en-US" altLang="ja-JP" sz="1100" b="0" i="0" u="none" strike="noStrike" kern="1200" cap="none" spc="-5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88000" marR="0" lvl="0" indent="-216000" algn="just" defTabSz="914400" rtl="0" eaLnBrk="1" fontAlgn="auto" latinLnBrk="0" hangingPunct="1">
                        <a:lnSpc>
                          <a:spcPct val="100000"/>
                        </a:lnSpc>
                        <a:spcBef>
                          <a:spcPts val="0"/>
                        </a:spcBef>
                        <a:spcAft>
                          <a:spcPts val="0"/>
                        </a:spcAft>
                        <a:buClrTx/>
                        <a:buSzTx/>
                        <a:buFont typeface="BIZ UDPゴシック" panose="020B0400000000000000" pitchFamily="50" charset="-128"/>
                        <a:buChar char="例"/>
                        <a:tabLst/>
                        <a:defRPr/>
                      </a:pPr>
                      <a:r>
                        <a:rPr kumimoji="1" lang="ja-JP" altLang="en-US" sz="1100" b="0" i="0" u="none" strike="noStrike" kern="1200" cap="none" spc="-5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先進的な取組を行う浜田市内の</a:t>
                      </a:r>
                      <a:r>
                        <a:rPr kumimoji="1" lang="en-US" altLang="ja-JP" sz="1100" b="0" i="0" u="none" strike="noStrike" kern="1200" cap="none" spc="-5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a:t>
                      </a:r>
                      <a:r>
                        <a:rPr kumimoji="1" lang="ja-JP" altLang="en-US" sz="1100" b="0" i="0" u="none" strike="noStrike" kern="1200" cap="none" spc="-5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町内会を、広島市内の</a:t>
                      </a:r>
                      <a:r>
                        <a:rPr kumimoji="1" lang="en-US" altLang="ja-JP" sz="1100" b="0" i="0" u="none" strike="noStrike" kern="1200" cap="none" spc="-5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B</a:t>
                      </a:r>
                      <a:r>
                        <a:rPr kumimoji="1" lang="ja-JP" altLang="en-US" sz="1100" b="0" i="0" u="none" strike="noStrike" kern="1200" cap="none" spc="-5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町内会が視察し、意見交換を行う事業</a:t>
                      </a:r>
                      <a:endParaRPr kumimoji="1" lang="en-US" altLang="ja-JP" sz="1100" b="0" i="0" u="none" strike="noStrike" kern="1200" cap="none" spc="-5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6209205"/>
                  </a:ext>
                </a:extLst>
              </a:tr>
              <a:tr h="341798">
                <a:tc vMerge="1">
                  <a:txBody>
                    <a:bodyPr/>
                    <a:lstStyle/>
                    <a:p>
                      <a:endParaRPr kumimoji="1" lang="ja-JP" altLang="en-US"/>
                    </a:p>
                  </a:txBody>
                  <a:tcPr/>
                </a:tc>
                <a:tc>
                  <a:txBody>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1" lang="ja-JP" altLang="en-US" sz="1100" b="0" i="0" u="none" strike="noStrike" kern="1200" cap="none" spc="-5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イ．イベント出展型</a:t>
                      </a:r>
                      <a:endParaRPr kumimoji="1" lang="en-US" altLang="ja-JP" sz="1100" b="0" i="0" u="none" strike="noStrike" kern="1200" cap="none" spc="-5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5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対象団体がイベント等に出展する事業</a:t>
                      </a:r>
                      <a:endParaRPr kumimoji="1" lang="en-US" altLang="ja-JP" sz="1100" b="0" i="0" u="none" strike="noStrike" kern="1200" cap="none" spc="-5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88000" marR="0" lvl="0" indent="-216000" algn="just" defTabSz="914400" rtl="0" eaLnBrk="1" fontAlgn="auto" latinLnBrk="0" hangingPunct="1">
                        <a:lnSpc>
                          <a:spcPct val="100000"/>
                        </a:lnSpc>
                        <a:spcBef>
                          <a:spcPts val="0"/>
                        </a:spcBef>
                        <a:spcAft>
                          <a:spcPts val="0"/>
                        </a:spcAft>
                        <a:buClrTx/>
                        <a:buSzTx/>
                        <a:buFont typeface="BIZ UDPゴシック" panose="020B0400000000000000" pitchFamily="50" charset="-128"/>
                        <a:buChar char="例"/>
                        <a:tabLst/>
                        <a:defRPr/>
                      </a:pPr>
                      <a:r>
                        <a:rPr kumimoji="1" lang="ja-JP" altLang="en-US" sz="1100" b="0" i="0" u="none" strike="noStrike" kern="1200" cap="none" spc="-5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東広島市内で開催するイベントに、岩国市内の</a:t>
                      </a:r>
                      <a:r>
                        <a:rPr kumimoji="1" lang="en-US" altLang="ja-JP" sz="1100" b="0" i="0" u="none" strike="noStrike" kern="1200" cap="none" spc="-5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C</a:t>
                      </a:r>
                      <a:r>
                        <a:rPr kumimoji="1" lang="ja-JP" altLang="en-US" sz="1100" b="0" i="0" u="none" strike="noStrike" kern="1200" cap="none" spc="-5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商工会が出展する事業</a:t>
                      </a:r>
                      <a:endParaRPr kumimoji="1" lang="en-US" altLang="ja-JP" sz="1100" b="0" i="0" u="none" strike="noStrike" kern="1200" cap="none" spc="-5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2213946"/>
                  </a:ext>
                </a:extLst>
              </a:tr>
              <a:tr h="280987">
                <a:tc>
                  <a:txBody>
                    <a:bodyPr/>
                    <a:lstStyle/>
                    <a:p>
                      <a:pPr algn="ctr"/>
                      <a:r>
                        <a:rPr kumimoji="1" lang="ja-JP" altLang="en-US" sz="1100" dirty="0">
                          <a:solidFill>
                            <a:schemeClr val="tx1"/>
                          </a:solidFill>
                          <a:latin typeface="BIZ UDPゴシック" panose="020B0400000000000000" pitchFamily="50" charset="-128"/>
                          <a:ea typeface="BIZ UDPゴシック" panose="020B0400000000000000" pitchFamily="50" charset="-128"/>
                        </a:rPr>
                        <a:t>単独事業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gridSpan="2">
                  <a:txBody>
                    <a:bodyPr/>
                    <a:lstStyle/>
                    <a:p>
                      <a:r>
                        <a:rPr kumimoji="1" lang="ja-JP" altLang="en-US" sz="1100" spc="-50" baseline="0" dirty="0">
                          <a:solidFill>
                            <a:schemeClr val="tx1"/>
                          </a:solidFill>
                          <a:latin typeface="BIZ UDPゴシック" panose="020B0400000000000000" pitchFamily="50" charset="-128"/>
                          <a:ea typeface="BIZ UDPゴシック" panose="020B0400000000000000" pitchFamily="50" charset="-128"/>
                        </a:rPr>
                        <a:t>対象団体が地域資源の視察等を行う事業</a:t>
                      </a:r>
                      <a:endParaRPr kumimoji="1" lang="en-US" altLang="ja-JP" sz="1100" spc="-50" baseline="0" dirty="0">
                        <a:solidFill>
                          <a:schemeClr val="tx1"/>
                        </a:solidFill>
                        <a:latin typeface="BIZ UDPゴシック" panose="020B0400000000000000" pitchFamily="50" charset="-128"/>
                        <a:ea typeface="BIZ UDPゴシック" panose="020B0400000000000000" pitchFamily="50" charset="-128"/>
                      </a:endParaRPr>
                    </a:p>
                    <a:p>
                      <a:pPr marL="288000" marR="0" lvl="0" indent="-216000" algn="just" defTabSz="914400" rtl="0" eaLnBrk="1" fontAlgn="auto" latinLnBrk="0" hangingPunct="1">
                        <a:lnSpc>
                          <a:spcPct val="100000"/>
                        </a:lnSpc>
                        <a:spcBef>
                          <a:spcPts val="0"/>
                        </a:spcBef>
                        <a:spcAft>
                          <a:spcPts val="0"/>
                        </a:spcAft>
                        <a:buClrTx/>
                        <a:buSzTx/>
                        <a:buFont typeface="BIZ UDPゴシック" panose="020B0400000000000000" pitchFamily="50" charset="-128"/>
                        <a:buChar char="例"/>
                        <a:tabLst/>
                        <a:defRPr/>
                      </a:pPr>
                      <a:r>
                        <a:rPr kumimoji="1" lang="ja-JP" altLang="en-US" sz="1100" b="0" i="0" u="none" strike="noStrike" kern="1200" cap="none" spc="-50" normalizeH="0" baseline="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三次市内のＤ農業協同組合が、自らの販売所の魅力向上に向けた取組の参考とするため、安芸高田市の道の駅や北広島町の産直市を視察する事業</a:t>
                      </a:r>
                      <a:endParaRPr kumimoji="1" lang="en-US" altLang="ja-JP" sz="1100" b="0" i="0" u="none" strike="noStrike" kern="1200" cap="none" spc="-50" normalizeH="0" baseline="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26101855"/>
                  </a:ext>
                </a:extLst>
              </a:tr>
            </a:tbl>
          </a:graphicData>
        </a:graphic>
      </p:graphicFrame>
      <p:sp>
        <p:nvSpPr>
          <p:cNvPr id="26" name="テキスト ボックス 25"/>
          <p:cNvSpPr txBox="1"/>
          <p:nvPr/>
        </p:nvSpPr>
        <p:spPr>
          <a:xfrm>
            <a:off x="104922" y="2858569"/>
            <a:ext cx="6887492" cy="643766"/>
          </a:xfrm>
          <a:prstGeom prst="rect">
            <a:avLst/>
          </a:prstGeom>
          <a:noFill/>
          <a:ln>
            <a:noFill/>
          </a:ln>
        </p:spPr>
        <p:txBody>
          <a:bodyPr wrap="square" rtlCol="0">
            <a:spAutoFit/>
          </a:bodyPr>
          <a:lstStyle/>
          <a:p>
            <a:pPr>
              <a:lnSpc>
                <a:spcPts val="1700"/>
              </a:lnSpc>
            </a:pPr>
            <a:r>
              <a:rPr lang="ja-JP" altLang="en-US" sz="1100" dirty="0">
                <a:latin typeface="BIZ UDPゴシック" panose="020B0400000000000000" pitchFamily="50" charset="-128"/>
                <a:ea typeface="BIZ UDPゴシック" panose="020B0400000000000000" pitchFamily="50" charset="-128"/>
              </a:rPr>
              <a:t>⑴　広島広域都市圏内に所在する地域活動団体</a:t>
            </a:r>
            <a:r>
              <a:rPr lang="ja-JP" altLang="en-US" sz="1100" spc="-50" dirty="0">
                <a:latin typeface="BIZ UDPゴシック" panose="020B0400000000000000" pitchFamily="50" charset="-128"/>
                <a:ea typeface="BIZ UDPゴシック" panose="020B0400000000000000" pitchFamily="50" charset="-128"/>
              </a:rPr>
              <a:t>（</a:t>
            </a:r>
            <a:r>
              <a:rPr lang="ja-JP" altLang="en-US" sz="1100" spc="-60" dirty="0">
                <a:latin typeface="BIZ UDPゴシック" panose="020B0400000000000000" pitchFamily="50" charset="-128"/>
                <a:ea typeface="BIZ UDPゴシック" panose="020B0400000000000000" pitchFamily="50" charset="-128"/>
              </a:rPr>
              <a:t>町内会、こども会、地域運営組織など</a:t>
            </a:r>
            <a:r>
              <a:rPr lang="ja-JP" altLang="en-US" sz="1100" spc="-50" dirty="0">
                <a:latin typeface="BIZ UDPゴシック" panose="020B0400000000000000" pitchFamily="50" charset="-128"/>
                <a:ea typeface="BIZ UDPゴシック" panose="020B0400000000000000" pitchFamily="50" charset="-128"/>
              </a:rPr>
              <a:t>）</a:t>
            </a:r>
            <a:endParaRPr lang="en-US" altLang="ja-JP" sz="1100" spc="-50" dirty="0">
              <a:latin typeface="BIZ UDPゴシック" panose="020B0400000000000000" pitchFamily="50" charset="-128"/>
              <a:ea typeface="BIZ UDPゴシック" panose="020B0400000000000000" pitchFamily="50" charset="-128"/>
            </a:endParaRPr>
          </a:p>
          <a:p>
            <a:pPr>
              <a:lnSpc>
                <a:spcPts val="1320"/>
              </a:lnSpc>
            </a:pPr>
            <a:r>
              <a:rPr lang="ja-JP" altLang="en-US" sz="1100" dirty="0">
                <a:latin typeface="BIZ UDPゴシック" panose="020B0400000000000000" pitchFamily="50" charset="-128"/>
                <a:ea typeface="BIZ UDPゴシック" panose="020B0400000000000000" pitchFamily="50" charset="-128"/>
              </a:rPr>
              <a:t>⑵　広島広域都市圏内に所在する産業関連団体（商店街、農協、事業組合など）</a:t>
            </a:r>
            <a:endParaRPr lang="en-US" altLang="ja-JP" sz="1100" dirty="0">
              <a:latin typeface="BIZ UDPゴシック" panose="020B0400000000000000" pitchFamily="50" charset="-128"/>
              <a:ea typeface="BIZ UDPゴシック" panose="020B0400000000000000" pitchFamily="50" charset="-128"/>
            </a:endParaRPr>
          </a:p>
          <a:p>
            <a:pPr>
              <a:lnSpc>
                <a:spcPts val="1320"/>
              </a:lnSpc>
            </a:pPr>
            <a:r>
              <a:rPr lang="ja-JP" altLang="en-US" sz="1100" dirty="0">
                <a:latin typeface="BIZ UDPゴシック" panose="020B0400000000000000" pitchFamily="50" charset="-128"/>
                <a:ea typeface="BIZ UDPゴシック" panose="020B0400000000000000" pitchFamily="50" charset="-128"/>
              </a:rPr>
              <a:t>　 </a:t>
            </a:r>
            <a:r>
              <a:rPr lang="en-US" altLang="ja-JP" sz="800" dirty="0">
                <a:latin typeface="BIZ UDPゴシック" panose="020B0400000000000000" pitchFamily="50" charset="-128"/>
                <a:ea typeface="BIZ UDPゴシック" panose="020B0400000000000000" pitchFamily="50" charset="-128"/>
              </a:rPr>
              <a:t>※</a:t>
            </a:r>
            <a:r>
              <a:rPr lang="ja-JP" altLang="en-US" sz="800" dirty="0">
                <a:latin typeface="BIZ UDPゴシック" panose="020B0400000000000000" pitchFamily="50" charset="-128"/>
                <a:ea typeface="BIZ UDPゴシック" panose="020B0400000000000000" pitchFamily="50" charset="-128"/>
              </a:rPr>
              <a:t>　いずれも、呉市に所在する団体を除きます。</a:t>
            </a:r>
            <a:endParaRPr lang="en-US" altLang="ja-JP" sz="1100" dirty="0">
              <a:latin typeface="BIZ UDPゴシック" panose="020B0400000000000000" pitchFamily="50" charset="-128"/>
              <a:ea typeface="BIZ UDPゴシック" panose="020B0400000000000000" pitchFamily="50" charset="-128"/>
            </a:endParaRPr>
          </a:p>
        </p:txBody>
      </p:sp>
      <p:sp>
        <p:nvSpPr>
          <p:cNvPr id="10" name="正方形/長方形 9"/>
          <p:cNvSpPr/>
          <p:nvPr/>
        </p:nvSpPr>
        <p:spPr>
          <a:xfrm>
            <a:off x="-16054" y="1476399"/>
            <a:ext cx="6858000" cy="108000"/>
          </a:xfrm>
          <a:prstGeom prst="rect">
            <a:avLst/>
          </a:prstGeom>
          <a:gradFill flip="none" rotWithShape="1">
            <a:gsLst>
              <a:gs pos="0">
                <a:srgbClr val="FFC000"/>
              </a:gs>
              <a:gs pos="44000">
                <a:srgbClr val="FFC000">
                  <a:shade val="67500"/>
                  <a:satMod val="115000"/>
                  <a:lumMod val="97000"/>
                  <a:lumOff val="3000"/>
                  <a:alpha val="52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4400">
              <a:solidFill>
                <a:prstClr val="white"/>
              </a:solidFill>
            </a:endParaRPr>
          </a:p>
        </p:txBody>
      </p:sp>
      <p:sp>
        <p:nvSpPr>
          <p:cNvPr id="11" name="テキスト ボックス 10"/>
          <p:cNvSpPr txBox="1"/>
          <p:nvPr/>
        </p:nvSpPr>
        <p:spPr>
          <a:xfrm>
            <a:off x="44624" y="1003383"/>
            <a:ext cx="7008088" cy="52322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800" b="1" dirty="0">
                <a:solidFill>
                  <a:schemeClr val="accent6">
                    <a:lumMod val="75000"/>
                  </a:schemeClr>
                </a:solidFill>
                <a:latin typeface="BIZ UDPゴシック" panose="020B0400000000000000" pitchFamily="50" charset="-128"/>
                <a:ea typeface="BIZ UDPゴシック" panose="020B0400000000000000" pitchFamily="50" charset="-128"/>
              </a:rPr>
              <a:t>広島広域都市圏 交流活動促進事業</a:t>
            </a:r>
            <a:endParaRPr lang="en-US" altLang="ja-JP" sz="2800" b="1" dirty="0">
              <a:solidFill>
                <a:schemeClr val="accent6">
                  <a:lumMod val="75000"/>
                </a:schemeClr>
              </a:solidFill>
              <a:latin typeface="BIZ UDPゴシック" panose="020B0400000000000000" pitchFamily="50" charset="-128"/>
              <a:ea typeface="BIZ UDPゴシック" panose="020B0400000000000000" pitchFamily="50" charset="-128"/>
            </a:endParaRPr>
          </a:p>
        </p:txBody>
      </p:sp>
      <p:sp>
        <p:nvSpPr>
          <p:cNvPr id="45" name="テキスト ボックス 44"/>
          <p:cNvSpPr txBox="1"/>
          <p:nvPr/>
        </p:nvSpPr>
        <p:spPr>
          <a:xfrm>
            <a:off x="44624" y="1614539"/>
            <a:ext cx="6761821" cy="930191"/>
          </a:xfrm>
          <a:prstGeom prst="rect">
            <a:avLst/>
          </a:prstGeom>
          <a:noFill/>
        </p:spPr>
        <p:txBody>
          <a:bodyPr wrap="square" rtlCol="0">
            <a:spAutoFit/>
          </a:bodyPr>
          <a:lstStyle/>
          <a:p>
            <a:pPr algn="just">
              <a:lnSpc>
                <a:spcPts val="1700"/>
              </a:lnSpc>
            </a:pPr>
            <a:r>
              <a:rPr lang="ja-JP" altLang="en-US" sz="1100" spc="-50" dirty="0">
                <a:latin typeface="BIZ UDPゴシック" panose="020B0400000000000000" pitchFamily="50" charset="-128"/>
                <a:ea typeface="BIZ UDPゴシック" panose="020B0400000000000000" pitchFamily="50" charset="-128"/>
                <a:cs typeface="メイリオ" pitchFamily="50" charset="-128"/>
              </a:rPr>
              <a:t>　公共交通の利用促進及び地域コミュニティの活性化を図るため、広島広域都市圏内で活動する地域団体が、団体間の交流、イベント出展や地域資源の視察等で、公共交通等を利用する際の経費を補助します。</a:t>
            </a:r>
            <a:endParaRPr lang="en-US" altLang="ja-JP" sz="1100" spc="-50" dirty="0">
              <a:latin typeface="BIZ UDPゴシック" panose="020B0400000000000000" pitchFamily="50" charset="-128"/>
              <a:ea typeface="BIZ UDPゴシック" panose="020B0400000000000000" pitchFamily="50" charset="-128"/>
              <a:cs typeface="メイリオ" pitchFamily="50" charset="-128"/>
            </a:endParaRPr>
          </a:p>
          <a:p>
            <a:pPr algn="just">
              <a:lnSpc>
                <a:spcPts val="1700"/>
              </a:lnSpc>
            </a:pPr>
            <a:r>
              <a:rPr lang="ja-JP" altLang="en-US" sz="1100" spc="-50" dirty="0">
                <a:latin typeface="BIZ UDPゴシック" panose="020B0400000000000000" pitchFamily="50" charset="-128"/>
                <a:ea typeface="BIZ UDPゴシック" panose="020B0400000000000000" pitchFamily="50" charset="-128"/>
                <a:cs typeface="メイリオ" pitchFamily="50" charset="-128"/>
              </a:rPr>
              <a:t>　また、広島広域都市圏は松山圏域と相互連携をしており、これを踏まえ、両圏域の住民や団体等による交流を促進するため、松山圏域内を目的地とする活動も補助対象とします。　</a:t>
            </a:r>
            <a:endParaRPr lang="en-US" altLang="ja-JP" sz="1100" spc="-50" dirty="0">
              <a:latin typeface="BIZ UDPゴシック" panose="020B0400000000000000" pitchFamily="50" charset="-128"/>
              <a:ea typeface="BIZ UDPゴシック" panose="020B0400000000000000" pitchFamily="50" charset="-128"/>
              <a:cs typeface="メイリオ" pitchFamily="50" charset="-128"/>
            </a:endParaRPr>
          </a:p>
        </p:txBody>
      </p:sp>
      <p:sp>
        <p:nvSpPr>
          <p:cNvPr id="28" name="テキスト ボックス 27">
            <a:extLst>
              <a:ext uri="{FF2B5EF4-FFF2-40B4-BE49-F238E27FC236}">
                <a16:creationId xmlns:a16="http://schemas.microsoft.com/office/drawing/2014/main" id="{93C80C61-ACFE-4142-9CCB-AFE1091721AD}"/>
              </a:ext>
            </a:extLst>
          </p:cNvPr>
          <p:cNvSpPr txBox="1"/>
          <p:nvPr/>
        </p:nvSpPr>
        <p:spPr>
          <a:xfrm>
            <a:off x="52560" y="733665"/>
            <a:ext cx="1486507" cy="36933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dirty="0">
                <a:solidFill>
                  <a:schemeClr val="accent6">
                    <a:lumMod val="75000"/>
                  </a:schemeClr>
                </a:solidFill>
                <a:latin typeface="BIZ UDPゴシック" panose="020B0400000000000000" pitchFamily="50" charset="-128"/>
                <a:ea typeface="BIZ UDPゴシック" panose="020B0400000000000000" pitchFamily="50" charset="-128"/>
              </a:rPr>
              <a:t>令和８年度</a:t>
            </a:r>
            <a:endParaRPr lang="en-US" altLang="ja-JP" dirty="0">
              <a:solidFill>
                <a:schemeClr val="accent6">
                  <a:lumMod val="75000"/>
                </a:schemeClr>
              </a:solidFill>
              <a:latin typeface="BIZ UDPゴシック" panose="020B0400000000000000" pitchFamily="50" charset="-128"/>
              <a:ea typeface="BIZ UDPゴシック" panose="020B0400000000000000" pitchFamily="50" charset="-128"/>
            </a:endParaRPr>
          </a:p>
        </p:txBody>
      </p:sp>
      <p:graphicFrame>
        <p:nvGraphicFramePr>
          <p:cNvPr id="8" name="表 8">
            <a:extLst>
              <a:ext uri="{FF2B5EF4-FFF2-40B4-BE49-F238E27FC236}">
                <a16:creationId xmlns:a16="http://schemas.microsoft.com/office/drawing/2014/main" id="{661B1EEC-2B4E-4B06-A746-352A8A593925}"/>
              </a:ext>
            </a:extLst>
          </p:cNvPr>
          <p:cNvGraphicFramePr>
            <a:graphicFrameLocks noGrp="1"/>
          </p:cNvGraphicFramePr>
          <p:nvPr>
            <p:extLst>
              <p:ext uri="{D42A27DB-BD31-4B8C-83A1-F6EECF244321}">
                <p14:modId xmlns:p14="http://schemas.microsoft.com/office/powerpoint/2010/main" val="1353959411"/>
              </p:ext>
            </p:extLst>
          </p:nvPr>
        </p:nvGraphicFramePr>
        <p:xfrm>
          <a:off x="244401" y="8060803"/>
          <a:ext cx="6286265" cy="860162"/>
        </p:xfrm>
        <a:graphic>
          <a:graphicData uri="http://schemas.openxmlformats.org/drawingml/2006/table">
            <a:tbl>
              <a:tblPr firstRow="1" bandRow="1">
                <a:tableStyleId>{5C22544A-7EE6-4342-B048-85BDC9FD1C3A}</a:tableStyleId>
              </a:tblPr>
              <a:tblGrid>
                <a:gridCol w="1057872">
                  <a:extLst>
                    <a:ext uri="{9D8B030D-6E8A-4147-A177-3AD203B41FA5}">
                      <a16:colId xmlns:a16="http://schemas.microsoft.com/office/drawing/2014/main" val="50536405"/>
                    </a:ext>
                  </a:extLst>
                </a:gridCol>
                <a:gridCol w="5228393">
                  <a:extLst>
                    <a:ext uri="{9D8B030D-6E8A-4147-A177-3AD203B41FA5}">
                      <a16:colId xmlns:a16="http://schemas.microsoft.com/office/drawing/2014/main" val="4070342310"/>
                    </a:ext>
                  </a:extLst>
                </a:gridCol>
              </a:tblGrid>
              <a:tr h="437162">
                <a:tc>
                  <a:txBody>
                    <a:bodyPr/>
                    <a:lstStyle/>
                    <a:p>
                      <a:pPr algn="ctr"/>
                      <a:r>
                        <a:rPr kumimoji="1" lang="ja-JP" altLang="en-US" sz="1100" b="0" dirty="0">
                          <a:solidFill>
                            <a:schemeClr val="tx1"/>
                          </a:solidFill>
                          <a:latin typeface="BIZ UDPゴシック" panose="020B0400000000000000" pitchFamily="50" charset="-128"/>
                          <a:ea typeface="BIZ UDPゴシック" panose="020B0400000000000000" pitchFamily="50" charset="-128"/>
                        </a:rPr>
                        <a:t>公共交通型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r>
                        <a:rPr kumimoji="1" lang="ja-JP" altLang="en-US" sz="1100" b="0" dirty="0">
                          <a:solidFill>
                            <a:schemeClr val="tx1"/>
                          </a:solidFill>
                          <a:latin typeface="BIZ UDPゴシック" panose="020B0400000000000000" pitchFamily="50" charset="-128"/>
                          <a:ea typeface="BIZ UDPゴシック" panose="020B0400000000000000" pitchFamily="50" charset="-128"/>
                        </a:rPr>
                        <a:t>対象団体の構成員が、</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3</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名以上</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で、集合する地点と目的地の間を往復するために利用する公共交通の運賃の支払に要する経費</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2701201"/>
                  </a:ext>
                </a:extLst>
              </a:tr>
              <a:tr h="423000">
                <a:tc>
                  <a:txBody>
                    <a:bodyPr/>
                    <a:lstStyle/>
                    <a:p>
                      <a:pPr algn="ctr"/>
                      <a:r>
                        <a:rPr kumimoji="1" lang="ja-JP" altLang="en-US" sz="1100" b="0" dirty="0">
                          <a:solidFill>
                            <a:schemeClr val="tx1"/>
                          </a:solidFill>
                          <a:latin typeface="BIZ UDPゴシック" panose="020B0400000000000000" pitchFamily="50" charset="-128"/>
                          <a:ea typeface="BIZ UDPゴシック" panose="020B0400000000000000" pitchFamily="50" charset="-128"/>
                        </a:rPr>
                        <a:t>貸切バス型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just"/>
                      <a:r>
                        <a:rPr kumimoji="1" lang="ja-JP" altLang="en-US" sz="1100" b="0" dirty="0">
                          <a:solidFill>
                            <a:schemeClr val="tx1"/>
                          </a:solidFill>
                          <a:latin typeface="BIZ UDPゴシック" panose="020B0400000000000000" pitchFamily="50" charset="-128"/>
                          <a:ea typeface="BIZ UDPゴシック" panose="020B0400000000000000" pitchFamily="50" charset="-128"/>
                        </a:rPr>
                        <a:t>対象団体の構成員が、</a:t>
                      </a:r>
                      <a:r>
                        <a:rPr kumimoji="1" lang="en-US" altLang="ja-JP" sz="1100" b="1" dirty="0">
                          <a:solidFill>
                            <a:srgbClr val="FF0000"/>
                          </a:solidFill>
                          <a:latin typeface="BIZ UDPゴシック" panose="020B0400000000000000" pitchFamily="50" charset="-128"/>
                          <a:ea typeface="BIZ UDPゴシック" panose="020B0400000000000000" pitchFamily="50" charset="-128"/>
                        </a:rPr>
                        <a:t>10</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名以上</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で利用する貸切バスの</a:t>
                      </a:r>
                      <a:r>
                        <a:rPr kumimoji="1" lang="ja-JP" altLang="en-US" sz="1100" b="1" dirty="0">
                          <a:solidFill>
                            <a:srgbClr val="FF0000"/>
                          </a:solidFill>
                          <a:latin typeface="BIZ UDPゴシック" panose="020B0400000000000000" pitchFamily="50" charset="-128"/>
                          <a:ea typeface="BIZ UDPゴシック" panose="020B0400000000000000" pitchFamily="50" charset="-128"/>
                        </a:rPr>
                        <a:t>借上料</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の支払に要する経費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276998"/>
                  </a:ext>
                </a:extLst>
              </a:tr>
            </a:tbl>
          </a:graphicData>
        </a:graphic>
      </p:graphicFrame>
      <p:grpSp>
        <p:nvGrpSpPr>
          <p:cNvPr id="7" name="グループ化 6">
            <a:extLst>
              <a:ext uri="{FF2B5EF4-FFF2-40B4-BE49-F238E27FC236}">
                <a16:creationId xmlns:a16="http://schemas.microsoft.com/office/drawing/2014/main" id="{F3503C32-BC0D-4E7D-81CD-B1B75C085EF8}"/>
              </a:ext>
            </a:extLst>
          </p:cNvPr>
          <p:cNvGrpSpPr/>
          <p:nvPr/>
        </p:nvGrpSpPr>
        <p:grpSpPr>
          <a:xfrm>
            <a:off x="159471" y="4456916"/>
            <a:ext cx="1965704" cy="319589"/>
            <a:chOff x="147477" y="4226203"/>
            <a:chExt cx="1495238" cy="319589"/>
          </a:xfrm>
        </p:grpSpPr>
        <p:sp>
          <p:nvSpPr>
            <p:cNvPr id="22" name="角丸四角形 21"/>
            <p:cNvSpPr/>
            <p:nvPr/>
          </p:nvSpPr>
          <p:spPr>
            <a:xfrm>
              <a:off x="193460" y="4257792"/>
              <a:ext cx="1449255" cy="288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latin typeface="BIZ UDPゴシック" panose="020B0400000000000000" pitchFamily="50" charset="-128"/>
                  <a:ea typeface="BIZ UDPゴシック" panose="020B0400000000000000" pitchFamily="50" charset="-128"/>
                </a:rPr>
                <a:t>補助対象事業</a:t>
              </a:r>
            </a:p>
          </p:txBody>
        </p:sp>
        <p:sp>
          <p:nvSpPr>
            <p:cNvPr id="31" name="角丸四角形 21">
              <a:extLst>
                <a:ext uri="{FF2B5EF4-FFF2-40B4-BE49-F238E27FC236}">
                  <a16:creationId xmlns:a16="http://schemas.microsoft.com/office/drawing/2014/main" id="{E182119C-A376-450F-9E82-E8CE1E819BBE}"/>
                </a:ext>
              </a:extLst>
            </p:cNvPr>
            <p:cNvSpPr/>
            <p:nvPr/>
          </p:nvSpPr>
          <p:spPr>
            <a:xfrm>
              <a:off x="147477" y="4226203"/>
              <a:ext cx="1449255" cy="288000"/>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BIZ UDPゴシック" panose="020B0400000000000000" pitchFamily="50" charset="-128"/>
                <a:ea typeface="BIZ UDPゴシック" panose="020B0400000000000000" pitchFamily="50" charset="-128"/>
              </a:endParaRPr>
            </a:p>
          </p:txBody>
        </p:sp>
      </p:grpSp>
      <p:grpSp>
        <p:nvGrpSpPr>
          <p:cNvPr id="32" name="グループ化 31">
            <a:extLst>
              <a:ext uri="{FF2B5EF4-FFF2-40B4-BE49-F238E27FC236}">
                <a16:creationId xmlns:a16="http://schemas.microsoft.com/office/drawing/2014/main" id="{997E1623-8789-42A5-8554-47CCC5263C83}"/>
              </a:ext>
            </a:extLst>
          </p:cNvPr>
          <p:cNvGrpSpPr/>
          <p:nvPr/>
        </p:nvGrpSpPr>
        <p:grpSpPr>
          <a:xfrm>
            <a:off x="180718" y="2572263"/>
            <a:ext cx="1512938" cy="318362"/>
            <a:chOff x="129777" y="4227430"/>
            <a:chExt cx="1512938" cy="318362"/>
          </a:xfrm>
        </p:grpSpPr>
        <p:sp>
          <p:nvSpPr>
            <p:cNvPr id="34" name="角丸四角形 21">
              <a:extLst>
                <a:ext uri="{FF2B5EF4-FFF2-40B4-BE49-F238E27FC236}">
                  <a16:creationId xmlns:a16="http://schemas.microsoft.com/office/drawing/2014/main" id="{B547B03C-3281-4116-9885-D0CB77FE7450}"/>
                </a:ext>
              </a:extLst>
            </p:cNvPr>
            <p:cNvSpPr/>
            <p:nvPr/>
          </p:nvSpPr>
          <p:spPr>
            <a:xfrm>
              <a:off x="193460" y="4257792"/>
              <a:ext cx="1449255" cy="288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対象団体</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35" name="角丸四角形 21">
              <a:extLst>
                <a:ext uri="{FF2B5EF4-FFF2-40B4-BE49-F238E27FC236}">
                  <a16:creationId xmlns:a16="http://schemas.microsoft.com/office/drawing/2014/main" id="{EB08BDB5-C6A0-4BA1-8240-5FA879DD6CB8}"/>
                </a:ext>
              </a:extLst>
            </p:cNvPr>
            <p:cNvSpPr/>
            <p:nvPr/>
          </p:nvSpPr>
          <p:spPr>
            <a:xfrm>
              <a:off x="129777" y="4227430"/>
              <a:ext cx="1449255" cy="288000"/>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BIZ UDPゴシック" panose="020B0400000000000000" pitchFamily="50" charset="-128"/>
                <a:ea typeface="BIZ UDPゴシック" panose="020B0400000000000000" pitchFamily="50" charset="-128"/>
              </a:endParaRPr>
            </a:p>
          </p:txBody>
        </p:sp>
      </p:grpSp>
      <p:grpSp>
        <p:nvGrpSpPr>
          <p:cNvPr id="38" name="グループ化 37">
            <a:extLst>
              <a:ext uri="{FF2B5EF4-FFF2-40B4-BE49-F238E27FC236}">
                <a16:creationId xmlns:a16="http://schemas.microsoft.com/office/drawing/2014/main" id="{DAF882B9-DC1A-4F30-8B83-4F185680DB57}"/>
              </a:ext>
            </a:extLst>
          </p:cNvPr>
          <p:cNvGrpSpPr/>
          <p:nvPr/>
        </p:nvGrpSpPr>
        <p:grpSpPr>
          <a:xfrm>
            <a:off x="215830" y="7208793"/>
            <a:ext cx="2041755" cy="310659"/>
            <a:chOff x="156971" y="4235133"/>
            <a:chExt cx="1485744" cy="310659"/>
          </a:xfrm>
        </p:grpSpPr>
        <p:sp>
          <p:nvSpPr>
            <p:cNvPr id="39" name="角丸四角形 21">
              <a:extLst>
                <a:ext uri="{FF2B5EF4-FFF2-40B4-BE49-F238E27FC236}">
                  <a16:creationId xmlns:a16="http://schemas.microsoft.com/office/drawing/2014/main" id="{E6FDB983-90D2-447E-A438-D3F15AA6AB4C}"/>
                </a:ext>
              </a:extLst>
            </p:cNvPr>
            <p:cNvSpPr/>
            <p:nvPr/>
          </p:nvSpPr>
          <p:spPr>
            <a:xfrm>
              <a:off x="209628" y="4257792"/>
              <a:ext cx="1433087" cy="288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latin typeface="BIZ UDPゴシック" panose="020B0400000000000000" pitchFamily="50" charset="-128"/>
                  <a:ea typeface="BIZ UDPゴシック" panose="020B0400000000000000" pitchFamily="50" charset="-128"/>
                </a:rPr>
                <a:t>補助対象経費</a:t>
              </a:r>
            </a:p>
          </p:txBody>
        </p:sp>
        <p:sp>
          <p:nvSpPr>
            <p:cNvPr id="40" name="角丸四角形 21">
              <a:extLst>
                <a:ext uri="{FF2B5EF4-FFF2-40B4-BE49-F238E27FC236}">
                  <a16:creationId xmlns:a16="http://schemas.microsoft.com/office/drawing/2014/main" id="{D9C707B9-A67B-455A-B670-20BDA5E37E37}"/>
                </a:ext>
              </a:extLst>
            </p:cNvPr>
            <p:cNvSpPr/>
            <p:nvPr/>
          </p:nvSpPr>
          <p:spPr>
            <a:xfrm>
              <a:off x="156971" y="4235133"/>
              <a:ext cx="1449255" cy="288000"/>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49" name="テキスト ボックス 48">
            <a:extLst>
              <a:ext uri="{FF2B5EF4-FFF2-40B4-BE49-F238E27FC236}">
                <a16:creationId xmlns:a16="http://schemas.microsoft.com/office/drawing/2014/main" id="{E5D183F0-2C6E-44EE-BDE4-6F073A674C98}"/>
              </a:ext>
            </a:extLst>
          </p:cNvPr>
          <p:cNvSpPr txBox="1"/>
          <p:nvPr/>
        </p:nvSpPr>
        <p:spPr>
          <a:xfrm>
            <a:off x="247650" y="8939094"/>
            <a:ext cx="6295332" cy="907941"/>
          </a:xfrm>
          <a:prstGeom prst="rect">
            <a:avLst/>
          </a:prstGeom>
          <a:noFill/>
          <a:ln>
            <a:noFill/>
          </a:ln>
        </p:spPr>
        <p:txBody>
          <a:bodyPr wrap="square" rtlCol="0">
            <a:spAutoFit/>
          </a:bodyPr>
          <a:lstStyle/>
          <a:p>
            <a:pPr marL="171450" indent="-171450" algn="just">
              <a:buFont typeface="BIZ UDPゴシック" panose="020B0400000000000000" pitchFamily="50" charset="-128"/>
              <a:buChar char="※"/>
            </a:pPr>
            <a:r>
              <a:rPr lang="ja-JP" altLang="en-US" sz="1050" dirty="0">
                <a:latin typeface="BIZ UDPゴシック" panose="020B0400000000000000" pitchFamily="50" charset="-128"/>
                <a:ea typeface="BIZ UDPゴシック" panose="020B0400000000000000" pitchFamily="50" charset="-128"/>
              </a:rPr>
              <a:t>貸切バスは、地域の公共交通ネットワークの維持という観点から、原則として、次のいずれにも該当する事業者が運行するものに限ります。</a:t>
            </a:r>
            <a:endParaRPr lang="en-US" altLang="ja-JP" sz="1050" dirty="0">
              <a:latin typeface="BIZ UDPゴシック" panose="020B0400000000000000" pitchFamily="50" charset="-128"/>
              <a:ea typeface="BIZ UDPゴシック" panose="020B0400000000000000" pitchFamily="50" charset="-128"/>
            </a:endParaRPr>
          </a:p>
          <a:p>
            <a:pPr marL="360000" indent="-180000" algn="just">
              <a:buFont typeface="+mj-ea"/>
              <a:buAutoNum type="circleNumDbPlain"/>
            </a:pPr>
            <a:r>
              <a:rPr lang="ja-JP" altLang="en-US" sz="1050" dirty="0">
                <a:latin typeface="BIZ UDPゴシック" panose="020B0400000000000000" pitchFamily="50" charset="-128"/>
                <a:ea typeface="BIZ UDPゴシック" panose="020B0400000000000000" pitchFamily="50" charset="-128"/>
              </a:rPr>
              <a:t>道路運送法に基づく一般</a:t>
            </a:r>
            <a:r>
              <a:rPr lang="ja-JP" altLang="en-US" sz="1100" b="1" dirty="0">
                <a:solidFill>
                  <a:srgbClr val="FF0000"/>
                </a:solidFill>
                <a:latin typeface="BIZ UDPゴシック" panose="020B0400000000000000" pitchFamily="50" charset="-128"/>
                <a:ea typeface="BIZ UDPゴシック" panose="020B0400000000000000" pitchFamily="50" charset="-128"/>
              </a:rPr>
              <a:t>乗合</a:t>
            </a:r>
            <a:r>
              <a:rPr lang="ja-JP" altLang="en-US" sz="1050" dirty="0">
                <a:latin typeface="BIZ UDPゴシック" panose="020B0400000000000000" pitchFamily="50" charset="-128"/>
                <a:ea typeface="BIZ UDPゴシック" panose="020B0400000000000000" pitchFamily="50" charset="-128"/>
              </a:rPr>
              <a:t>旅客自動車運送事業及び一般</a:t>
            </a:r>
            <a:r>
              <a:rPr lang="ja-JP" altLang="en-US" sz="1100" b="1" dirty="0">
                <a:solidFill>
                  <a:srgbClr val="FF0000"/>
                </a:solidFill>
                <a:latin typeface="BIZ UDPゴシック" panose="020B0400000000000000" pitchFamily="50" charset="-128"/>
                <a:ea typeface="BIZ UDPゴシック" panose="020B0400000000000000" pitchFamily="50" charset="-128"/>
              </a:rPr>
              <a:t>貸切</a:t>
            </a:r>
            <a:r>
              <a:rPr lang="ja-JP" altLang="en-US" sz="1050" dirty="0">
                <a:latin typeface="BIZ UDPゴシック" panose="020B0400000000000000" pitchFamily="50" charset="-128"/>
                <a:ea typeface="BIZ UDPゴシック" panose="020B0400000000000000" pitchFamily="50" charset="-128"/>
              </a:rPr>
              <a:t>旅客自動車運送事業の許可を受けている事業者</a:t>
            </a:r>
            <a:endParaRPr lang="en-US" altLang="ja-JP" sz="1050" dirty="0">
              <a:latin typeface="BIZ UDPゴシック" panose="020B0400000000000000" pitchFamily="50" charset="-128"/>
              <a:ea typeface="BIZ UDPゴシック" panose="020B0400000000000000" pitchFamily="50" charset="-128"/>
            </a:endParaRPr>
          </a:p>
          <a:p>
            <a:pPr marL="360000" indent="-180000" algn="just">
              <a:buFont typeface="+mj-ea"/>
              <a:buAutoNum type="circleNumDbPlain"/>
            </a:pPr>
            <a:r>
              <a:rPr lang="ja-JP" altLang="en-US" sz="1050" dirty="0">
                <a:latin typeface="BIZ UDPゴシック" panose="020B0400000000000000" pitchFamily="50" charset="-128"/>
                <a:ea typeface="BIZ UDPゴシック" panose="020B0400000000000000" pitchFamily="50" charset="-128"/>
              </a:rPr>
              <a:t>広島広域都市圏内の市町において公共交通を運行する事業者</a:t>
            </a:r>
            <a:endParaRPr lang="en-US" altLang="ja-JP" sz="1050" dirty="0">
              <a:latin typeface="BIZ UDPゴシック" panose="020B0400000000000000" pitchFamily="50" charset="-128"/>
              <a:ea typeface="BIZ UDPゴシック" panose="020B0400000000000000" pitchFamily="50" charset="-128"/>
            </a:endParaRPr>
          </a:p>
        </p:txBody>
      </p:sp>
      <p:sp>
        <p:nvSpPr>
          <p:cNvPr id="36" name="テキスト ボックス 35">
            <a:extLst>
              <a:ext uri="{FF2B5EF4-FFF2-40B4-BE49-F238E27FC236}">
                <a16:creationId xmlns:a16="http://schemas.microsoft.com/office/drawing/2014/main" id="{AB34FAB9-CF3E-49E8-84FB-EF66F8E9FFAC}"/>
              </a:ext>
            </a:extLst>
          </p:cNvPr>
          <p:cNvSpPr txBox="1"/>
          <p:nvPr/>
        </p:nvSpPr>
        <p:spPr>
          <a:xfrm>
            <a:off x="206097" y="7542111"/>
            <a:ext cx="5238935" cy="494174"/>
          </a:xfrm>
          <a:prstGeom prst="rect">
            <a:avLst/>
          </a:prstGeom>
          <a:noFill/>
        </p:spPr>
        <p:txBody>
          <a:bodyPr wrap="none" rtlCol="0">
            <a:spAutoFit/>
          </a:bodyPr>
          <a:lstStyle/>
          <a:p>
            <a:pPr>
              <a:lnSpc>
                <a:spcPts val="1700"/>
              </a:lnSpc>
            </a:pPr>
            <a:r>
              <a:rPr lang="ja-JP" altLang="en-US" sz="1100" b="1" dirty="0">
                <a:solidFill>
                  <a:srgbClr val="FF0000"/>
                </a:solidFill>
                <a:latin typeface="BIZ UDPゴシック" panose="020B0400000000000000" pitchFamily="50" charset="-128"/>
                <a:ea typeface="BIZ UDPゴシック" panose="020B0400000000000000" pitchFamily="50" charset="-128"/>
              </a:rPr>
              <a:t>　</a:t>
            </a:r>
            <a:r>
              <a:rPr lang="ja-JP" altLang="en-US" sz="1100" dirty="0">
                <a:latin typeface="BIZ UDPゴシック" panose="020B0400000000000000" pitchFamily="50" charset="-128"/>
                <a:ea typeface="BIZ UDPゴシック" panose="020B0400000000000000" pitchFamily="50" charset="-128"/>
              </a:rPr>
              <a:t>広島広域都市圏内の公共交通等を利用する際の以下の経費を補助対象とします。</a:t>
            </a:r>
            <a:endParaRPr lang="en-US" altLang="ja-JP" sz="1100" dirty="0">
              <a:latin typeface="BIZ UDPゴシック" panose="020B0400000000000000" pitchFamily="50" charset="-128"/>
              <a:ea typeface="BIZ UDPゴシック" panose="020B0400000000000000" pitchFamily="50" charset="-128"/>
            </a:endParaRPr>
          </a:p>
          <a:p>
            <a:pPr>
              <a:lnSpc>
                <a:spcPts val="1700"/>
              </a:lnSpc>
            </a:pPr>
            <a:r>
              <a:rPr lang="ja-JP" altLang="en-US" sz="1100" dirty="0">
                <a:latin typeface="BIZ UDPゴシック" panose="020B0400000000000000" pitchFamily="50" charset="-128"/>
                <a:ea typeface="BIZ UDPゴシック" panose="020B0400000000000000" pitchFamily="50" charset="-128"/>
              </a:rPr>
              <a:t>　</a:t>
            </a:r>
            <a:r>
              <a:rPr lang="ja-JP" altLang="en-US" sz="1100" b="1" dirty="0">
                <a:solidFill>
                  <a:srgbClr val="FF0000"/>
                </a:solidFill>
                <a:latin typeface="BIZ UDPゴシック" panose="020B0400000000000000" pitchFamily="50" charset="-128"/>
                <a:ea typeface="BIZ UDPゴシック" panose="020B0400000000000000" pitchFamily="50" charset="-128"/>
              </a:rPr>
              <a:t>松山圏域内の公共交通等を利用する際の経費は補助対象外です。</a:t>
            </a:r>
            <a:endParaRPr lang="en-US" altLang="ja-JP" sz="1100" dirty="0">
              <a:latin typeface="BIZ UDPゴシック" panose="020B0400000000000000" pitchFamily="50" charset="-128"/>
              <a:ea typeface="BIZ UDPゴシック" panose="020B0400000000000000" pitchFamily="50" charset="-128"/>
            </a:endParaRPr>
          </a:p>
        </p:txBody>
      </p:sp>
      <p:sp>
        <p:nvSpPr>
          <p:cNvPr id="30" name="テキスト ボックス 29">
            <a:extLst>
              <a:ext uri="{FF2B5EF4-FFF2-40B4-BE49-F238E27FC236}">
                <a16:creationId xmlns:a16="http://schemas.microsoft.com/office/drawing/2014/main" id="{74D126BA-C5C1-47C5-8B1D-8F27E1927AB5}"/>
              </a:ext>
            </a:extLst>
          </p:cNvPr>
          <p:cNvSpPr txBox="1"/>
          <p:nvPr/>
        </p:nvSpPr>
        <p:spPr>
          <a:xfrm>
            <a:off x="151129" y="3434514"/>
            <a:ext cx="6690817" cy="1026371"/>
          </a:xfrm>
          <a:prstGeom prst="rect">
            <a:avLst/>
          </a:prstGeom>
          <a:noFill/>
          <a:ln>
            <a:noFill/>
          </a:ln>
        </p:spPr>
        <p:txBody>
          <a:bodyPr wrap="square" rtlCol="0">
            <a:spAutoFit/>
          </a:bodyPr>
          <a:lstStyle/>
          <a:p>
            <a:pPr>
              <a:lnSpc>
                <a:spcPts val="1500"/>
              </a:lnSpc>
            </a:pPr>
            <a:r>
              <a:rPr lang="en-US" altLang="ja-JP" sz="1100" dirty="0">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団体要件</a:t>
            </a:r>
            <a:r>
              <a:rPr lang="en-US" altLang="ja-JP" sz="1100" dirty="0">
                <a:latin typeface="BIZ UDPゴシック" panose="020B0400000000000000" pitchFamily="50" charset="-128"/>
                <a:ea typeface="BIZ UDPゴシック" panose="020B0400000000000000" pitchFamily="50" charset="-128"/>
              </a:rPr>
              <a:t>】</a:t>
            </a:r>
            <a:endParaRPr lang="ja-JP" altLang="en-US" sz="1100" dirty="0">
              <a:latin typeface="BIZ UDPゴシック" panose="020B0400000000000000" pitchFamily="50" charset="-128"/>
              <a:ea typeface="BIZ UDPゴシック" panose="020B0400000000000000" pitchFamily="50" charset="-128"/>
            </a:endParaRPr>
          </a:p>
          <a:p>
            <a:pPr>
              <a:lnSpc>
                <a:spcPts val="1500"/>
              </a:lnSpc>
            </a:pPr>
            <a:r>
              <a:rPr lang="ja-JP" altLang="en-US" sz="1100" dirty="0">
                <a:latin typeface="BIZ UDPゴシック" panose="020B0400000000000000" pitchFamily="50" charset="-128"/>
                <a:ea typeface="BIZ UDPゴシック" panose="020B0400000000000000" pitchFamily="50" charset="-128"/>
              </a:rPr>
              <a:t>　　①　地域の住民や事業者が団体の構成員の過半数を占めていること。</a:t>
            </a:r>
          </a:p>
          <a:p>
            <a:pPr>
              <a:lnSpc>
                <a:spcPts val="1500"/>
              </a:lnSpc>
            </a:pPr>
            <a:r>
              <a:rPr lang="ja-JP" altLang="en-US" sz="1100" dirty="0">
                <a:latin typeface="BIZ UDPゴシック" panose="020B0400000000000000" pitchFamily="50" charset="-128"/>
                <a:ea typeface="BIZ UDPゴシック" panose="020B0400000000000000" pitchFamily="50" charset="-128"/>
              </a:rPr>
              <a:t>　　②　団体の運営に関する規程（規約、会則、定款等）を設けていること。</a:t>
            </a:r>
          </a:p>
          <a:p>
            <a:pPr>
              <a:lnSpc>
                <a:spcPts val="1500"/>
              </a:lnSpc>
            </a:pPr>
            <a:r>
              <a:rPr lang="ja-JP" altLang="en-US" sz="1100" dirty="0">
                <a:latin typeface="BIZ UDPゴシック" panose="020B0400000000000000" pitchFamily="50" charset="-128"/>
                <a:ea typeface="BIZ UDPゴシック" panose="020B0400000000000000" pitchFamily="50" charset="-128"/>
              </a:rPr>
              <a:t>　　③　②の規程で、地域の維持や課題解決、活性化等につながる地域活動を行っていることが</a:t>
            </a:r>
            <a:endParaRPr lang="en-US" altLang="ja-JP" sz="1100" dirty="0">
              <a:latin typeface="BIZ UDPゴシック" panose="020B0400000000000000" pitchFamily="50" charset="-128"/>
              <a:ea typeface="BIZ UDPゴシック" panose="020B0400000000000000" pitchFamily="50" charset="-128"/>
            </a:endParaRPr>
          </a:p>
          <a:p>
            <a:pPr>
              <a:lnSpc>
                <a:spcPts val="1500"/>
              </a:lnSpc>
            </a:pPr>
            <a:r>
              <a:rPr lang="ja-JP" altLang="en-US" sz="1100" dirty="0">
                <a:latin typeface="BIZ UDPゴシック" panose="020B0400000000000000" pitchFamily="50" charset="-128"/>
                <a:ea typeface="BIZ UDPゴシック" panose="020B0400000000000000" pitchFamily="50" charset="-128"/>
              </a:rPr>
              <a:t>　　　　 確認できること。</a:t>
            </a:r>
          </a:p>
        </p:txBody>
      </p:sp>
      <p:sp>
        <p:nvSpPr>
          <p:cNvPr id="4" name="テキスト ボックス 3">
            <a:extLst>
              <a:ext uri="{FF2B5EF4-FFF2-40B4-BE49-F238E27FC236}">
                <a16:creationId xmlns:a16="http://schemas.microsoft.com/office/drawing/2014/main" id="{4175CB85-F771-81F9-79F3-727CA2D55C33}"/>
              </a:ext>
            </a:extLst>
          </p:cNvPr>
          <p:cNvSpPr txBox="1"/>
          <p:nvPr/>
        </p:nvSpPr>
        <p:spPr>
          <a:xfrm>
            <a:off x="1563202" y="36186"/>
            <a:ext cx="4368221" cy="681038"/>
          </a:xfrm>
          <a:prstGeom prst="roundRect">
            <a:avLst>
              <a:gd name="adj" fmla="val 11073"/>
            </a:avLst>
          </a:prstGeom>
          <a:solidFill>
            <a:srgbClr val="FFFF00"/>
          </a:solidFill>
          <a:ln>
            <a:solidFill>
              <a:schemeClr val="tx1"/>
            </a:solidFill>
          </a:ln>
        </p:spPr>
        <p:txBody>
          <a:bodyPr wrap="square" rtlCol="0">
            <a:spAutoFit/>
          </a:bodyPr>
          <a:lstStyle/>
          <a:p>
            <a:r>
              <a:rPr lang="en-US" altLang="ja-JP" sz="1200" dirty="0">
                <a:solidFill>
                  <a:srgbClr val="FF0000"/>
                </a:solidFill>
                <a:latin typeface="BIZ UDPゴシック" panose="020B0400000000000000" pitchFamily="50" charset="-128"/>
                <a:ea typeface="BIZ UDPゴシック" panose="020B0400000000000000" pitchFamily="50" charset="-128"/>
              </a:rPr>
              <a:t>【</a:t>
            </a:r>
            <a:r>
              <a:rPr kumimoji="1" lang="ja-JP" altLang="en-US" sz="1200" dirty="0">
                <a:solidFill>
                  <a:srgbClr val="FF0000"/>
                </a:solidFill>
                <a:latin typeface="BIZ UDPゴシック" panose="020B0400000000000000" pitchFamily="50" charset="-128"/>
                <a:ea typeface="BIZ UDPゴシック" panose="020B0400000000000000" pitchFamily="50" charset="-128"/>
              </a:rPr>
              <a:t>注意</a:t>
            </a:r>
            <a:r>
              <a:rPr kumimoji="1" lang="en-US" altLang="ja-JP" sz="1200" dirty="0">
                <a:solidFill>
                  <a:srgbClr val="FF0000"/>
                </a:solidFill>
                <a:latin typeface="BIZ UDPゴシック" panose="020B0400000000000000" pitchFamily="50" charset="-128"/>
                <a:ea typeface="BIZ UDPゴシック" panose="020B0400000000000000" pitchFamily="50" charset="-128"/>
              </a:rPr>
              <a:t>】</a:t>
            </a:r>
          </a:p>
          <a:p>
            <a:r>
              <a:rPr lang="ja-JP" altLang="en-US" sz="1100" u="sng" dirty="0">
                <a:latin typeface="BIZ UDPゴシック" panose="020B0400000000000000" pitchFamily="50" charset="-128"/>
                <a:ea typeface="BIZ UDPゴシック" panose="020B0400000000000000" pitchFamily="50" charset="-128"/>
              </a:rPr>
              <a:t>本事業は令和８年度の予算の成立を条件として実施します。</a:t>
            </a:r>
            <a:endParaRPr lang="en-US" altLang="ja-JP" sz="1100" u="sng" dirty="0">
              <a:latin typeface="BIZ UDPゴシック" panose="020B0400000000000000" pitchFamily="50" charset="-128"/>
              <a:ea typeface="BIZ UDPゴシック" panose="020B0400000000000000" pitchFamily="50" charset="-128"/>
            </a:endParaRPr>
          </a:p>
          <a:p>
            <a:r>
              <a:rPr kumimoji="1" lang="ja-JP" altLang="en-US" sz="1100" u="sng" dirty="0">
                <a:latin typeface="BIZ UDPゴシック" panose="020B0400000000000000" pitchFamily="50" charset="-128"/>
                <a:ea typeface="BIZ UDPゴシック" panose="020B0400000000000000" pitchFamily="50" charset="-128"/>
              </a:rPr>
              <a:t>庄原市は令和８年４月１日から</a:t>
            </a:r>
            <a:r>
              <a:rPr lang="ja-JP" altLang="en-US" sz="1100" u="sng" dirty="0">
                <a:latin typeface="BIZ UDPゴシック" panose="020B0400000000000000" pitchFamily="50" charset="-128"/>
                <a:ea typeface="BIZ UDPゴシック" panose="020B0400000000000000" pitchFamily="50" charset="-128"/>
              </a:rPr>
              <a:t>広島広域都市圏に参画</a:t>
            </a:r>
            <a:r>
              <a:rPr kumimoji="1" lang="ja-JP" altLang="en-US" sz="1100" u="sng" dirty="0">
                <a:latin typeface="BIZ UDPゴシック" panose="020B0400000000000000" pitchFamily="50" charset="-128"/>
                <a:ea typeface="BIZ UDPゴシック" panose="020B0400000000000000" pitchFamily="50" charset="-128"/>
              </a:rPr>
              <a:t>予定です。</a:t>
            </a:r>
          </a:p>
        </p:txBody>
      </p:sp>
      <p:sp>
        <p:nvSpPr>
          <p:cNvPr id="41" name="テキスト ボックス 40">
            <a:extLst>
              <a:ext uri="{FF2B5EF4-FFF2-40B4-BE49-F238E27FC236}">
                <a16:creationId xmlns:a16="http://schemas.microsoft.com/office/drawing/2014/main" id="{911A9A3B-4D94-4AB1-82C5-F968687A4747}"/>
              </a:ext>
            </a:extLst>
          </p:cNvPr>
          <p:cNvSpPr txBox="1"/>
          <p:nvPr/>
        </p:nvSpPr>
        <p:spPr>
          <a:xfrm>
            <a:off x="4519473" y="7059864"/>
            <a:ext cx="2122697" cy="215444"/>
          </a:xfrm>
          <a:prstGeom prst="rect">
            <a:avLst/>
          </a:prstGeom>
          <a:noFill/>
        </p:spPr>
        <p:txBody>
          <a:bodyPr wrap="none" rtlCol="0">
            <a:spAutoFit/>
          </a:bodyPr>
          <a:lstStyle/>
          <a:p>
            <a:r>
              <a:rPr lang="en-US" altLang="ja-JP" sz="800" dirty="0">
                <a:latin typeface="BIZ UDPゴシック" panose="020B0400000000000000" pitchFamily="50" charset="-128"/>
                <a:ea typeface="BIZ UDPゴシック" panose="020B0400000000000000" pitchFamily="50" charset="-128"/>
              </a:rPr>
              <a:t>※</a:t>
            </a:r>
            <a:r>
              <a:rPr lang="ja-JP" altLang="en-US" sz="800" dirty="0">
                <a:latin typeface="BIZ UDPゴシック" panose="020B0400000000000000" pitchFamily="50" charset="-128"/>
                <a:ea typeface="BIZ UDPゴシック" panose="020B0400000000000000" pitchFamily="50" charset="-128"/>
              </a:rPr>
              <a:t>　同一市町内での活動も対象となります。</a:t>
            </a:r>
          </a:p>
        </p:txBody>
      </p:sp>
      <p:pic>
        <p:nvPicPr>
          <p:cNvPr id="12" name="図 11" descr="部屋, 挿絵 が含まれている画像&#10;&#10;自動的に生成された説明">
            <a:extLst>
              <a:ext uri="{FF2B5EF4-FFF2-40B4-BE49-F238E27FC236}">
                <a16:creationId xmlns:a16="http://schemas.microsoft.com/office/drawing/2014/main" id="{760225AD-302A-4482-9699-A3159110B4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3256" y="733665"/>
            <a:ext cx="720080" cy="887770"/>
          </a:xfrm>
          <a:prstGeom prst="rect">
            <a:avLst/>
          </a:prstGeom>
        </p:spPr>
      </p:pic>
      <p:sp>
        <p:nvSpPr>
          <p:cNvPr id="37" name="正方形/長方形 36">
            <a:extLst>
              <a:ext uri="{FF2B5EF4-FFF2-40B4-BE49-F238E27FC236}">
                <a16:creationId xmlns:a16="http://schemas.microsoft.com/office/drawing/2014/main" id="{30576828-8D38-46C3-9347-635C96671FDC}"/>
              </a:ext>
            </a:extLst>
          </p:cNvPr>
          <p:cNvSpPr/>
          <p:nvPr/>
        </p:nvSpPr>
        <p:spPr>
          <a:xfrm>
            <a:off x="4077072" y="745921"/>
            <a:ext cx="1878312" cy="387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solidFill>
                  <a:schemeClr val="tx1"/>
                </a:solidFill>
                <a:latin typeface="BIZ UDPゴシック" panose="020B0400000000000000" pitchFamily="50" charset="-128"/>
                <a:ea typeface="BIZ UDPゴシック" panose="020B0400000000000000" pitchFamily="50" charset="-128"/>
              </a:rPr>
              <a:t>広島広域都市圏 マスコットキャラクター</a:t>
            </a:r>
            <a:endParaRPr kumimoji="1" lang="en-US" altLang="ja-JP" sz="7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700" dirty="0">
                <a:solidFill>
                  <a:schemeClr val="tx1"/>
                </a:solidFill>
                <a:latin typeface="BIZ UDPゴシック" panose="020B0400000000000000" pitchFamily="50" charset="-128"/>
                <a:ea typeface="BIZ UDPゴシック" panose="020B0400000000000000" pitchFamily="50" charset="-128"/>
              </a:rPr>
              <a:t>ひろしま都市犬　はっしー</a:t>
            </a:r>
            <a:endParaRPr lang="en-US" altLang="ja-JP" sz="700" dirty="0">
              <a:solidFill>
                <a:schemeClr val="tx1"/>
              </a:solidFill>
              <a:latin typeface="BIZ UDPゴシック" panose="020B0400000000000000" pitchFamily="50" charset="-128"/>
              <a:ea typeface="BIZ UDPゴシック" panose="020B0400000000000000" pitchFamily="50" charset="-128"/>
            </a:endParaRPr>
          </a:p>
        </p:txBody>
      </p:sp>
      <p:pic>
        <p:nvPicPr>
          <p:cNvPr id="3" name="図 2" descr="ロゴ&#10;&#10;自動的に生成された説明">
            <a:extLst>
              <a:ext uri="{FF2B5EF4-FFF2-40B4-BE49-F238E27FC236}">
                <a16:creationId xmlns:a16="http://schemas.microsoft.com/office/drawing/2014/main" id="{6356326B-F648-4A84-A1E9-253D8C792F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60" y="69872"/>
            <a:ext cx="1353258" cy="652464"/>
          </a:xfrm>
          <a:prstGeom prst="rect">
            <a:avLst/>
          </a:prstGeom>
        </p:spPr>
      </p:pic>
      <p:sp>
        <p:nvSpPr>
          <p:cNvPr id="2" name="大かっこ 1">
            <a:extLst>
              <a:ext uri="{FF2B5EF4-FFF2-40B4-BE49-F238E27FC236}">
                <a16:creationId xmlns:a16="http://schemas.microsoft.com/office/drawing/2014/main" id="{786BD3B4-37FE-4356-97CA-315176EFDB2C}"/>
              </a:ext>
            </a:extLst>
          </p:cNvPr>
          <p:cNvSpPr/>
          <p:nvPr/>
        </p:nvSpPr>
        <p:spPr>
          <a:xfrm>
            <a:off x="2924943" y="5503407"/>
            <a:ext cx="3552057" cy="360000"/>
          </a:xfrm>
          <a:prstGeom prst="bracketPair">
            <a:avLst>
              <a:gd name="adj" fmla="val 9611"/>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9" name="大かっこ 8">
            <a:extLst>
              <a:ext uri="{FF2B5EF4-FFF2-40B4-BE49-F238E27FC236}">
                <a16:creationId xmlns:a16="http://schemas.microsoft.com/office/drawing/2014/main" id="{665A65E3-E7C7-F37D-8609-AD6BCD2D9F16}"/>
              </a:ext>
            </a:extLst>
          </p:cNvPr>
          <p:cNvSpPr/>
          <p:nvPr/>
        </p:nvSpPr>
        <p:spPr>
          <a:xfrm>
            <a:off x="2924943" y="6094661"/>
            <a:ext cx="3552057" cy="360000"/>
          </a:xfrm>
          <a:prstGeom prst="bracketPair">
            <a:avLst>
              <a:gd name="adj" fmla="val 9611"/>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3" name="大かっこ 12">
            <a:extLst>
              <a:ext uri="{FF2B5EF4-FFF2-40B4-BE49-F238E27FC236}">
                <a16:creationId xmlns:a16="http://schemas.microsoft.com/office/drawing/2014/main" id="{02D5AC28-CD6F-0DB2-D733-87E216ED08C5}"/>
              </a:ext>
            </a:extLst>
          </p:cNvPr>
          <p:cNvSpPr/>
          <p:nvPr/>
        </p:nvSpPr>
        <p:spPr>
          <a:xfrm>
            <a:off x="1352550" y="6687097"/>
            <a:ext cx="5124450" cy="360000"/>
          </a:xfrm>
          <a:prstGeom prst="bracketPair">
            <a:avLst>
              <a:gd name="adj" fmla="val 9611"/>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4" name="大かっこ 13">
            <a:extLst>
              <a:ext uri="{FF2B5EF4-FFF2-40B4-BE49-F238E27FC236}">
                <a16:creationId xmlns:a16="http://schemas.microsoft.com/office/drawing/2014/main" id="{AA4BC11A-374A-AC50-F3A5-5DBE684DDCD5}"/>
              </a:ext>
            </a:extLst>
          </p:cNvPr>
          <p:cNvSpPr/>
          <p:nvPr/>
        </p:nvSpPr>
        <p:spPr>
          <a:xfrm>
            <a:off x="2924943" y="6094369"/>
            <a:ext cx="3552057" cy="360000"/>
          </a:xfrm>
          <a:prstGeom prst="bracketPair">
            <a:avLst>
              <a:gd name="adj" fmla="val 9611"/>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13567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B076D2D2-4589-B9EC-9758-35DCD7AE615A}"/>
              </a:ext>
            </a:extLst>
          </p:cNvPr>
          <p:cNvPicPr>
            <a:picLocks noChangeAspect="1"/>
          </p:cNvPicPr>
          <p:nvPr/>
        </p:nvPicPr>
        <p:blipFill rotWithShape="1">
          <a:blip r:embed="rId3"/>
          <a:srcRect l="28092" t="27280" r="24733" b="1962"/>
          <a:stretch/>
        </p:blipFill>
        <p:spPr>
          <a:xfrm>
            <a:off x="3944364" y="5906939"/>
            <a:ext cx="2457982" cy="2606827"/>
          </a:xfrm>
          <a:prstGeom prst="rect">
            <a:avLst/>
          </a:prstGeom>
        </p:spPr>
      </p:pic>
      <p:sp>
        <p:nvSpPr>
          <p:cNvPr id="33" name="テキスト ボックス 32"/>
          <p:cNvSpPr txBox="1"/>
          <p:nvPr/>
        </p:nvSpPr>
        <p:spPr>
          <a:xfrm>
            <a:off x="270000" y="8659049"/>
            <a:ext cx="6318000" cy="936000"/>
          </a:xfrm>
          <a:prstGeom prst="roundRect">
            <a:avLst/>
          </a:prstGeom>
          <a:solidFill>
            <a:schemeClr val="bg1">
              <a:alpha val="38000"/>
            </a:schemeClr>
          </a:solidFill>
          <a:ln>
            <a:solidFill>
              <a:srgbClr val="E46C0A"/>
            </a:solidFill>
          </a:ln>
        </p:spPr>
        <p:txBody>
          <a:bodyPr wrap="square" rtlCol="0">
            <a:spAutoFit/>
          </a:bodyPr>
          <a:lstStyle/>
          <a:p>
            <a:endParaRPr lang="en-US" altLang="ja-JP" sz="1400" dirty="0">
              <a:latin typeface="UD デジタル 教科書体 NK-R" panose="02020400000000000000" pitchFamily="18" charset="-128"/>
              <a:ea typeface="UD デジタル 教科書体 NK-R" panose="02020400000000000000" pitchFamily="18" charset="-128"/>
            </a:endParaRPr>
          </a:p>
          <a:p>
            <a:endParaRPr lang="en-US" altLang="ja-JP" sz="1400" dirty="0">
              <a:latin typeface="UD デジタル 教科書体 NK-R" panose="02020400000000000000" pitchFamily="18" charset="-128"/>
              <a:ea typeface="UD デジタル 教科書体 NK-R" panose="02020400000000000000" pitchFamily="18" charset="-128"/>
            </a:endParaRPr>
          </a:p>
          <a:p>
            <a:endParaRPr lang="en-US" altLang="ja-JP" sz="1400" dirty="0">
              <a:latin typeface="UD デジタル 教科書体 NK-R" panose="02020400000000000000" pitchFamily="18" charset="-128"/>
              <a:ea typeface="UD デジタル 教科書体 NK-R" panose="02020400000000000000" pitchFamily="18" charset="-128"/>
            </a:endParaRPr>
          </a:p>
          <a:p>
            <a:endParaRPr lang="en-US" altLang="ja-JP" sz="1400" dirty="0">
              <a:latin typeface="UD デジタル 教科書体 NK-R" panose="02020400000000000000" pitchFamily="18" charset="-128"/>
              <a:ea typeface="UD デジタル 教科書体 NK-R" panose="02020400000000000000" pitchFamily="18" charset="-128"/>
            </a:endParaRPr>
          </a:p>
        </p:txBody>
      </p:sp>
      <p:sp>
        <p:nvSpPr>
          <p:cNvPr id="60" name="テキスト ボックス 59">
            <a:extLst>
              <a:ext uri="{FF2B5EF4-FFF2-40B4-BE49-F238E27FC236}">
                <a16:creationId xmlns:a16="http://schemas.microsoft.com/office/drawing/2014/main" id="{0DB09023-90E5-4598-8D0E-7601F61C61D7}"/>
              </a:ext>
            </a:extLst>
          </p:cNvPr>
          <p:cNvSpPr txBox="1"/>
          <p:nvPr/>
        </p:nvSpPr>
        <p:spPr>
          <a:xfrm>
            <a:off x="567065" y="9586477"/>
            <a:ext cx="6598187" cy="276999"/>
          </a:xfrm>
          <a:prstGeom prst="rect">
            <a:avLst/>
          </a:prstGeom>
          <a:noFill/>
          <a:ln>
            <a:noFill/>
          </a:ln>
        </p:spPr>
        <p:txBody>
          <a:bodyPr wrap="square" rtlCol="0">
            <a:spAutoFit/>
          </a:bodyPr>
          <a:lstStyle/>
          <a:p>
            <a:r>
              <a:rPr lang="ja-JP" altLang="en-US" sz="1200" spc="-50" dirty="0">
                <a:latin typeface="BIZ UDPゴシック" panose="020B0400000000000000" pitchFamily="50" charset="-128"/>
                <a:ea typeface="BIZ UDPゴシック" panose="020B0400000000000000" pitchFamily="50" charset="-128"/>
              </a:rPr>
              <a:t>事業実施主体：広島広域都市圏協議会（事務局：広島市企画総務局広域都市圏推進課内）</a:t>
            </a:r>
            <a:endParaRPr lang="en-US" altLang="ja-JP" sz="1200" spc="-50" dirty="0">
              <a:latin typeface="BIZ UDPゴシック" panose="020B0400000000000000" pitchFamily="50" charset="-128"/>
              <a:ea typeface="BIZ UDPゴシック" panose="020B0400000000000000" pitchFamily="50" charset="-128"/>
            </a:endParaRPr>
          </a:p>
        </p:txBody>
      </p:sp>
      <p:grpSp>
        <p:nvGrpSpPr>
          <p:cNvPr id="69" name="グループ化 68">
            <a:extLst>
              <a:ext uri="{FF2B5EF4-FFF2-40B4-BE49-F238E27FC236}">
                <a16:creationId xmlns:a16="http://schemas.microsoft.com/office/drawing/2014/main" id="{11196C76-2F2E-4819-917F-876AE7CC66E2}"/>
              </a:ext>
            </a:extLst>
          </p:cNvPr>
          <p:cNvGrpSpPr/>
          <p:nvPr/>
        </p:nvGrpSpPr>
        <p:grpSpPr>
          <a:xfrm>
            <a:off x="259874" y="1965587"/>
            <a:ext cx="1629769" cy="316960"/>
            <a:chOff x="139141" y="4228832"/>
            <a:chExt cx="1503574" cy="316960"/>
          </a:xfrm>
        </p:grpSpPr>
        <p:sp>
          <p:nvSpPr>
            <p:cNvPr id="70" name="角丸四角形 21">
              <a:extLst>
                <a:ext uri="{FF2B5EF4-FFF2-40B4-BE49-F238E27FC236}">
                  <a16:creationId xmlns:a16="http://schemas.microsoft.com/office/drawing/2014/main" id="{4D261AE0-7F0F-4394-A42B-CFD9880E3D9C}"/>
                </a:ext>
              </a:extLst>
            </p:cNvPr>
            <p:cNvSpPr/>
            <p:nvPr/>
          </p:nvSpPr>
          <p:spPr>
            <a:xfrm>
              <a:off x="193460" y="4257792"/>
              <a:ext cx="1449255" cy="288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latin typeface="BIZ UDPゴシック" panose="020B0400000000000000" pitchFamily="50" charset="-128"/>
                  <a:ea typeface="BIZ UDPゴシック" panose="020B0400000000000000" pitchFamily="50" charset="-128"/>
                </a:rPr>
                <a:t>申請方法</a:t>
              </a:r>
            </a:p>
          </p:txBody>
        </p:sp>
        <p:sp>
          <p:nvSpPr>
            <p:cNvPr id="71" name="角丸四角形 21">
              <a:extLst>
                <a:ext uri="{FF2B5EF4-FFF2-40B4-BE49-F238E27FC236}">
                  <a16:creationId xmlns:a16="http://schemas.microsoft.com/office/drawing/2014/main" id="{13805428-F3C5-4715-81D4-990D3E3B0755}"/>
                </a:ext>
              </a:extLst>
            </p:cNvPr>
            <p:cNvSpPr/>
            <p:nvPr/>
          </p:nvSpPr>
          <p:spPr>
            <a:xfrm>
              <a:off x="139141" y="4228832"/>
              <a:ext cx="1449255" cy="288000"/>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BIZ UDPゴシック" panose="020B0400000000000000" pitchFamily="50" charset="-128"/>
                <a:ea typeface="BIZ UDPゴシック" panose="020B0400000000000000" pitchFamily="50" charset="-128"/>
              </a:endParaRPr>
            </a:p>
          </p:txBody>
        </p:sp>
      </p:grpSp>
      <p:grpSp>
        <p:nvGrpSpPr>
          <p:cNvPr id="74" name="グループ化 73">
            <a:extLst>
              <a:ext uri="{FF2B5EF4-FFF2-40B4-BE49-F238E27FC236}">
                <a16:creationId xmlns:a16="http://schemas.microsoft.com/office/drawing/2014/main" id="{B28A7A61-F69D-41F3-9150-9A742789BFE5}"/>
              </a:ext>
            </a:extLst>
          </p:cNvPr>
          <p:cNvGrpSpPr/>
          <p:nvPr/>
        </p:nvGrpSpPr>
        <p:grpSpPr>
          <a:xfrm>
            <a:off x="177381" y="8542248"/>
            <a:ext cx="2125267" cy="309153"/>
            <a:chOff x="156745" y="4236639"/>
            <a:chExt cx="1485970" cy="309153"/>
          </a:xfrm>
        </p:grpSpPr>
        <p:sp>
          <p:nvSpPr>
            <p:cNvPr id="75" name="角丸四角形 21">
              <a:extLst>
                <a:ext uri="{FF2B5EF4-FFF2-40B4-BE49-F238E27FC236}">
                  <a16:creationId xmlns:a16="http://schemas.microsoft.com/office/drawing/2014/main" id="{1A2ADA8B-EC86-4523-82F8-CC4BC86DB220}"/>
                </a:ext>
              </a:extLst>
            </p:cNvPr>
            <p:cNvSpPr/>
            <p:nvPr/>
          </p:nvSpPr>
          <p:spPr>
            <a:xfrm>
              <a:off x="193460" y="4257792"/>
              <a:ext cx="1449255" cy="288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latin typeface="BIZ UDPゴシック" panose="020B0400000000000000" pitchFamily="50" charset="-128"/>
                  <a:ea typeface="BIZ UDPゴシック" panose="020B0400000000000000" pitchFamily="50" charset="-128"/>
                </a:rPr>
                <a:t>問合せ先・申請先</a:t>
              </a:r>
            </a:p>
          </p:txBody>
        </p:sp>
        <p:sp>
          <p:nvSpPr>
            <p:cNvPr id="76" name="角丸四角形 21">
              <a:extLst>
                <a:ext uri="{FF2B5EF4-FFF2-40B4-BE49-F238E27FC236}">
                  <a16:creationId xmlns:a16="http://schemas.microsoft.com/office/drawing/2014/main" id="{D4D10BB8-2A72-4F8C-96F2-ED2654729742}"/>
                </a:ext>
              </a:extLst>
            </p:cNvPr>
            <p:cNvSpPr/>
            <p:nvPr/>
          </p:nvSpPr>
          <p:spPr>
            <a:xfrm>
              <a:off x="156745" y="4236639"/>
              <a:ext cx="1449255" cy="288000"/>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26" name="フリーフォーム: 図形 25">
            <a:extLst>
              <a:ext uri="{FF2B5EF4-FFF2-40B4-BE49-F238E27FC236}">
                <a16:creationId xmlns:a16="http://schemas.microsoft.com/office/drawing/2014/main" id="{ABBC5156-31B3-40E2-AE03-2AAE2DF403E9}"/>
              </a:ext>
            </a:extLst>
          </p:cNvPr>
          <p:cNvSpPr/>
          <p:nvPr/>
        </p:nvSpPr>
        <p:spPr>
          <a:xfrm>
            <a:off x="5098955" y="7744527"/>
            <a:ext cx="720079" cy="784924"/>
          </a:xfrm>
          <a:custGeom>
            <a:avLst/>
            <a:gdLst>
              <a:gd name="connsiteX0" fmla="*/ 992937 w 1284648"/>
              <a:gd name="connsiteY0" fmla="*/ 633909 h 1363185"/>
              <a:gd name="connsiteX1" fmla="*/ 992937 w 1284648"/>
              <a:gd name="connsiteY1" fmla="*/ 633909 h 1363185"/>
              <a:gd name="connsiteX2" fmla="*/ 1194890 w 1284648"/>
              <a:gd name="connsiteY2" fmla="*/ 633909 h 1363185"/>
              <a:gd name="connsiteX3" fmla="*/ 1228549 w 1284648"/>
              <a:gd name="connsiteY3" fmla="*/ 656348 h 1363185"/>
              <a:gd name="connsiteX4" fmla="*/ 1250989 w 1284648"/>
              <a:gd name="connsiteY4" fmla="*/ 695617 h 1363185"/>
              <a:gd name="connsiteX5" fmla="*/ 1267818 w 1284648"/>
              <a:gd name="connsiteY5" fmla="*/ 706836 h 1363185"/>
              <a:gd name="connsiteX6" fmla="*/ 1284648 w 1284648"/>
              <a:gd name="connsiteY6" fmla="*/ 740495 h 1363185"/>
              <a:gd name="connsiteX7" fmla="*/ 1279038 w 1284648"/>
              <a:gd name="connsiteY7" fmla="*/ 774154 h 1363185"/>
              <a:gd name="connsiteX8" fmla="*/ 1273428 w 1284648"/>
              <a:gd name="connsiteY8" fmla="*/ 790984 h 1363185"/>
              <a:gd name="connsiteX9" fmla="*/ 1256598 w 1284648"/>
              <a:gd name="connsiteY9" fmla="*/ 807813 h 1363185"/>
              <a:gd name="connsiteX10" fmla="*/ 1217330 w 1284648"/>
              <a:gd name="connsiteY10" fmla="*/ 852692 h 1363185"/>
              <a:gd name="connsiteX11" fmla="*/ 1200500 w 1284648"/>
              <a:gd name="connsiteY11" fmla="*/ 903180 h 1363185"/>
              <a:gd name="connsiteX12" fmla="*/ 1194890 w 1284648"/>
              <a:gd name="connsiteY12" fmla="*/ 920009 h 1363185"/>
              <a:gd name="connsiteX13" fmla="*/ 1189281 w 1284648"/>
              <a:gd name="connsiteY13" fmla="*/ 942449 h 1363185"/>
              <a:gd name="connsiteX14" fmla="*/ 1166841 w 1284648"/>
              <a:gd name="connsiteY14" fmla="*/ 976108 h 1363185"/>
              <a:gd name="connsiteX15" fmla="*/ 1155622 w 1284648"/>
              <a:gd name="connsiteY15" fmla="*/ 992937 h 1363185"/>
              <a:gd name="connsiteX16" fmla="*/ 1144402 w 1284648"/>
              <a:gd name="connsiteY16" fmla="*/ 1026596 h 1363185"/>
              <a:gd name="connsiteX17" fmla="*/ 1133182 w 1284648"/>
              <a:gd name="connsiteY17" fmla="*/ 1110743 h 1363185"/>
              <a:gd name="connsiteX18" fmla="*/ 1127573 w 1284648"/>
              <a:gd name="connsiteY18" fmla="*/ 1127573 h 1363185"/>
              <a:gd name="connsiteX19" fmla="*/ 1105133 w 1284648"/>
              <a:gd name="connsiteY19" fmla="*/ 1161232 h 1363185"/>
              <a:gd name="connsiteX20" fmla="*/ 1082694 w 1284648"/>
              <a:gd name="connsiteY20" fmla="*/ 1194890 h 1363185"/>
              <a:gd name="connsiteX21" fmla="*/ 1071475 w 1284648"/>
              <a:gd name="connsiteY21" fmla="*/ 1211720 h 1363185"/>
              <a:gd name="connsiteX22" fmla="*/ 1037816 w 1284648"/>
              <a:gd name="connsiteY22" fmla="*/ 1228549 h 1363185"/>
              <a:gd name="connsiteX23" fmla="*/ 1004157 w 1284648"/>
              <a:gd name="connsiteY23" fmla="*/ 1245379 h 1363185"/>
              <a:gd name="connsiteX24" fmla="*/ 987327 w 1284648"/>
              <a:gd name="connsiteY24" fmla="*/ 1279038 h 1363185"/>
              <a:gd name="connsiteX25" fmla="*/ 953668 w 1284648"/>
              <a:gd name="connsiteY25" fmla="*/ 1301477 h 1363185"/>
              <a:gd name="connsiteX26" fmla="*/ 931229 w 1284648"/>
              <a:gd name="connsiteY26" fmla="*/ 1323916 h 1363185"/>
              <a:gd name="connsiteX27" fmla="*/ 897570 w 1284648"/>
              <a:gd name="connsiteY27" fmla="*/ 1346355 h 1363185"/>
              <a:gd name="connsiteX28" fmla="*/ 802203 w 1284648"/>
              <a:gd name="connsiteY28" fmla="*/ 1363185 h 1363185"/>
              <a:gd name="connsiteX29" fmla="*/ 701227 w 1284648"/>
              <a:gd name="connsiteY29" fmla="*/ 1357575 h 1363185"/>
              <a:gd name="connsiteX30" fmla="*/ 678787 w 1284648"/>
              <a:gd name="connsiteY30" fmla="*/ 1329526 h 1363185"/>
              <a:gd name="connsiteX31" fmla="*/ 661958 w 1284648"/>
              <a:gd name="connsiteY31" fmla="*/ 1295867 h 1363185"/>
              <a:gd name="connsiteX32" fmla="*/ 656348 w 1284648"/>
              <a:gd name="connsiteY32" fmla="*/ 1256598 h 1363185"/>
              <a:gd name="connsiteX33" fmla="*/ 650738 w 1284648"/>
              <a:gd name="connsiteY33" fmla="*/ 1178061 h 1363185"/>
              <a:gd name="connsiteX34" fmla="*/ 628299 w 1284648"/>
              <a:gd name="connsiteY34" fmla="*/ 1144402 h 1363185"/>
              <a:gd name="connsiteX35" fmla="*/ 589030 w 1284648"/>
              <a:gd name="connsiteY35" fmla="*/ 1127573 h 1363185"/>
              <a:gd name="connsiteX36" fmla="*/ 577811 w 1284648"/>
              <a:gd name="connsiteY36" fmla="*/ 1093914 h 1363185"/>
              <a:gd name="connsiteX37" fmla="*/ 443175 w 1284648"/>
              <a:gd name="connsiteY37" fmla="*/ 1077084 h 1363185"/>
              <a:gd name="connsiteX38" fmla="*/ 426346 w 1284648"/>
              <a:gd name="connsiteY38" fmla="*/ 1071474 h 1363185"/>
              <a:gd name="connsiteX39" fmla="*/ 409516 w 1284648"/>
              <a:gd name="connsiteY39" fmla="*/ 1054645 h 1363185"/>
              <a:gd name="connsiteX40" fmla="*/ 314149 w 1284648"/>
              <a:gd name="connsiteY40" fmla="*/ 1049035 h 1363185"/>
              <a:gd name="connsiteX41" fmla="*/ 297320 w 1284648"/>
              <a:gd name="connsiteY41" fmla="*/ 1037816 h 1363185"/>
              <a:gd name="connsiteX42" fmla="*/ 168294 w 1284648"/>
              <a:gd name="connsiteY42" fmla="*/ 1037816 h 1363185"/>
              <a:gd name="connsiteX43" fmla="*/ 151465 w 1284648"/>
              <a:gd name="connsiteY43" fmla="*/ 1043425 h 1363185"/>
              <a:gd name="connsiteX44" fmla="*/ 50488 w 1284648"/>
              <a:gd name="connsiteY44" fmla="*/ 1032206 h 1363185"/>
              <a:gd name="connsiteX45" fmla="*/ 22439 w 1284648"/>
              <a:gd name="connsiteY45" fmla="*/ 981717 h 1363185"/>
              <a:gd name="connsiteX46" fmla="*/ 22439 w 1284648"/>
              <a:gd name="connsiteY46" fmla="*/ 925619 h 1363185"/>
              <a:gd name="connsiteX47" fmla="*/ 72927 w 1284648"/>
              <a:gd name="connsiteY47" fmla="*/ 897570 h 1363185"/>
              <a:gd name="connsiteX48" fmla="*/ 123416 w 1284648"/>
              <a:gd name="connsiteY48" fmla="*/ 869521 h 1363185"/>
              <a:gd name="connsiteX49" fmla="*/ 140245 w 1284648"/>
              <a:gd name="connsiteY49" fmla="*/ 858301 h 1363185"/>
              <a:gd name="connsiteX50" fmla="*/ 173904 w 1284648"/>
              <a:gd name="connsiteY50" fmla="*/ 841472 h 1363185"/>
              <a:gd name="connsiteX51" fmla="*/ 185124 w 1284648"/>
              <a:gd name="connsiteY51" fmla="*/ 824643 h 1363185"/>
              <a:gd name="connsiteX52" fmla="*/ 185124 w 1284648"/>
              <a:gd name="connsiteY52" fmla="*/ 678787 h 1363185"/>
              <a:gd name="connsiteX53" fmla="*/ 157075 w 1284648"/>
              <a:gd name="connsiteY53" fmla="*/ 633909 h 1363185"/>
              <a:gd name="connsiteX54" fmla="*/ 112196 w 1284648"/>
              <a:gd name="connsiteY54" fmla="*/ 583420 h 1363185"/>
              <a:gd name="connsiteX55" fmla="*/ 78537 w 1284648"/>
              <a:gd name="connsiteY55" fmla="*/ 572201 h 1363185"/>
              <a:gd name="connsiteX56" fmla="*/ 61708 w 1284648"/>
              <a:gd name="connsiteY56" fmla="*/ 566591 h 1363185"/>
              <a:gd name="connsiteX57" fmla="*/ 28049 w 1284648"/>
              <a:gd name="connsiteY57" fmla="*/ 549762 h 1363185"/>
              <a:gd name="connsiteX58" fmla="*/ 0 w 1284648"/>
              <a:gd name="connsiteY58" fmla="*/ 499273 h 1363185"/>
              <a:gd name="connsiteX59" fmla="*/ 5609 w 1284648"/>
              <a:gd name="connsiteY59" fmla="*/ 387077 h 1363185"/>
              <a:gd name="connsiteX60" fmla="*/ 16829 w 1284648"/>
              <a:gd name="connsiteY60" fmla="*/ 353418 h 1363185"/>
              <a:gd name="connsiteX61" fmla="*/ 22439 w 1284648"/>
              <a:gd name="connsiteY61" fmla="*/ 336589 h 1363185"/>
              <a:gd name="connsiteX62" fmla="*/ 22439 w 1284648"/>
              <a:gd name="connsiteY62" fmla="*/ 179514 h 1363185"/>
              <a:gd name="connsiteX63" fmla="*/ 28049 w 1284648"/>
              <a:gd name="connsiteY63" fmla="*/ 162684 h 1363185"/>
              <a:gd name="connsiteX64" fmla="*/ 61708 w 1284648"/>
              <a:gd name="connsiteY64" fmla="*/ 140245 h 1363185"/>
              <a:gd name="connsiteX65" fmla="*/ 129025 w 1284648"/>
              <a:gd name="connsiteY65" fmla="*/ 95366 h 1363185"/>
              <a:gd name="connsiteX66" fmla="*/ 179514 w 1284648"/>
              <a:gd name="connsiteY66" fmla="*/ 72927 h 1363185"/>
              <a:gd name="connsiteX67" fmla="*/ 246832 w 1284648"/>
              <a:gd name="connsiteY67" fmla="*/ 50488 h 1363185"/>
              <a:gd name="connsiteX68" fmla="*/ 280490 w 1284648"/>
              <a:gd name="connsiteY68" fmla="*/ 39268 h 1363185"/>
              <a:gd name="connsiteX69" fmla="*/ 297320 w 1284648"/>
              <a:gd name="connsiteY69" fmla="*/ 33659 h 1363185"/>
              <a:gd name="connsiteX70" fmla="*/ 314149 w 1284648"/>
              <a:gd name="connsiteY70" fmla="*/ 22439 h 1363185"/>
              <a:gd name="connsiteX71" fmla="*/ 347808 w 1284648"/>
              <a:gd name="connsiteY71" fmla="*/ 11219 h 1363185"/>
              <a:gd name="connsiteX72" fmla="*/ 387077 w 1284648"/>
              <a:gd name="connsiteY72" fmla="*/ 0 h 1363185"/>
              <a:gd name="connsiteX73" fmla="*/ 454395 w 1284648"/>
              <a:gd name="connsiteY73" fmla="*/ 11219 h 1363185"/>
              <a:gd name="connsiteX74" fmla="*/ 471224 w 1284648"/>
              <a:gd name="connsiteY74" fmla="*/ 22439 h 1363185"/>
              <a:gd name="connsiteX75" fmla="*/ 499273 w 1284648"/>
              <a:gd name="connsiteY75" fmla="*/ 44878 h 1363185"/>
              <a:gd name="connsiteX76" fmla="*/ 510493 w 1284648"/>
              <a:gd name="connsiteY76" fmla="*/ 61708 h 1363185"/>
              <a:gd name="connsiteX77" fmla="*/ 560981 w 1284648"/>
              <a:gd name="connsiteY77" fmla="*/ 89757 h 1363185"/>
              <a:gd name="connsiteX78" fmla="*/ 577811 w 1284648"/>
              <a:gd name="connsiteY78" fmla="*/ 100976 h 1363185"/>
              <a:gd name="connsiteX79" fmla="*/ 594640 w 1284648"/>
              <a:gd name="connsiteY79" fmla="*/ 106586 h 1363185"/>
              <a:gd name="connsiteX80" fmla="*/ 611470 w 1284648"/>
              <a:gd name="connsiteY80" fmla="*/ 117806 h 1363185"/>
              <a:gd name="connsiteX81" fmla="*/ 650738 w 1284648"/>
              <a:gd name="connsiteY81" fmla="*/ 129025 h 1363185"/>
              <a:gd name="connsiteX82" fmla="*/ 667568 w 1284648"/>
              <a:gd name="connsiteY82" fmla="*/ 134635 h 1363185"/>
              <a:gd name="connsiteX83" fmla="*/ 684397 w 1284648"/>
              <a:gd name="connsiteY83" fmla="*/ 145855 h 1363185"/>
              <a:gd name="connsiteX84" fmla="*/ 695617 w 1284648"/>
              <a:gd name="connsiteY84" fmla="*/ 162684 h 1363185"/>
              <a:gd name="connsiteX85" fmla="*/ 712446 w 1284648"/>
              <a:gd name="connsiteY85" fmla="*/ 168294 h 1363185"/>
              <a:gd name="connsiteX86" fmla="*/ 729276 w 1284648"/>
              <a:gd name="connsiteY86" fmla="*/ 179514 h 1363185"/>
              <a:gd name="connsiteX87" fmla="*/ 740495 w 1284648"/>
              <a:gd name="connsiteY87" fmla="*/ 196343 h 1363185"/>
              <a:gd name="connsiteX88" fmla="*/ 757325 w 1284648"/>
              <a:gd name="connsiteY88" fmla="*/ 207563 h 1363185"/>
              <a:gd name="connsiteX89" fmla="*/ 768544 w 1284648"/>
              <a:gd name="connsiteY89" fmla="*/ 252441 h 1363185"/>
              <a:gd name="connsiteX90" fmla="*/ 785374 w 1284648"/>
              <a:gd name="connsiteY90" fmla="*/ 286100 h 1363185"/>
              <a:gd name="connsiteX91" fmla="*/ 802203 w 1284648"/>
              <a:gd name="connsiteY91" fmla="*/ 319759 h 1363185"/>
              <a:gd name="connsiteX92" fmla="*/ 835862 w 1284648"/>
              <a:gd name="connsiteY92" fmla="*/ 330979 h 1363185"/>
              <a:gd name="connsiteX93" fmla="*/ 869521 w 1284648"/>
              <a:gd name="connsiteY93" fmla="*/ 359028 h 1363185"/>
              <a:gd name="connsiteX94" fmla="*/ 891960 w 1284648"/>
              <a:gd name="connsiteY94" fmla="*/ 392687 h 1363185"/>
              <a:gd name="connsiteX95" fmla="*/ 914400 w 1284648"/>
              <a:gd name="connsiteY95" fmla="*/ 443175 h 1363185"/>
              <a:gd name="connsiteX96" fmla="*/ 925619 w 1284648"/>
              <a:gd name="connsiteY96" fmla="*/ 476834 h 1363185"/>
              <a:gd name="connsiteX97" fmla="*/ 931229 w 1284648"/>
              <a:gd name="connsiteY97" fmla="*/ 493663 h 1363185"/>
              <a:gd name="connsiteX98" fmla="*/ 948059 w 1284648"/>
              <a:gd name="connsiteY98" fmla="*/ 504883 h 1363185"/>
              <a:gd name="connsiteX99" fmla="*/ 953668 w 1284648"/>
              <a:gd name="connsiteY99" fmla="*/ 521712 h 1363185"/>
              <a:gd name="connsiteX100" fmla="*/ 976108 w 1284648"/>
              <a:gd name="connsiteY100" fmla="*/ 555371 h 1363185"/>
              <a:gd name="connsiteX101" fmla="*/ 981717 w 1284648"/>
              <a:gd name="connsiteY101" fmla="*/ 572201 h 1363185"/>
              <a:gd name="connsiteX102" fmla="*/ 992937 w 1284648"/>
              <a:gd name="connsiteY102" fmla="*/ 589030 h 1363185"/>
              <a:gd name="connsiteX103" fmla="*/ 998547 w 1284648"/>
              <a:gd name="connsiteY103" fmla="*/ 611470 h 1363185"/>
              <a:gd name="connsiteX104" fmla="*/ 1009767 w 1284648"/>
              <a:gd name="connsiteY104" fmla="*/ 628299 h 1363185"/>
              <a:gd name="connsiteX105" fmla="*/ 992937 w 1284648"/>
              <a:gd name="connsiteY105" fmla="*/ 633909 h 136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284648" h="1363185">
                <a:moveTo>
                  <a:pt x="992937" y="633909"/>
                </a:moveTo>
                <a:lnTo>
                  <a:pt x="992937" y="633909"/>
                </a:lnTo>
                <a:cubicBezTo>
                  <a:pt x="1040706" y="631520"/>
                  <a:pt x="1143307" y="622186"/>
                  <a:pt x="1194890" y="633909"/>
                </a:cubicBezTo>
                <a:cubicBezTo>
                  <a:pt x="1208039" y="636897"/>
                  <a:pt x="1228549" y="656348"/>
                  <a:pt x="1228549" y="656348"/>
                </a:cubicBezTo>
                <a:cubicBezTo>
                  <a:pt x="1232949" y="665147"/>
                  <a:pt x="1243060" y="687688"/>
                  <a:pt x="1250989" y="695617"/>
                </a:cubicBezTo>
                <a:cubicBezTo>
                  <a:pt x="1255756" y="700384"/>
                  <a:pt x="1262208" y="703096"/>
                  <a:pt x="1267818" y="706836"/>
                </a:cubicBezTo>
                <a:cubicBezTo>
                  <a:pt x="1273490" y="715344"/>
                  <a:pt x="1284648" y="728883"/>
                  <a:pt x="1284648" y="740495"/>
                </a:cubicBezTo>
                <a:cubicBezTo>
                  <a:pt x="1284648" y="751869"/>
                  <a:pt x="1281506" y="763050"/>
                  <a:pt x="1279038" y="774154"/>
                </a:cubicBezTo>
                <a:cubicBezTo>
                  <a:pt x="1277755" y="779927"/>
                  <a:pt x="1276708" y="786064"/>
                  <a:pt x="1273428" y="790984"/>
                </a:cubicBezTo>
                <a:cubicBezTo>
                  <a:pt x="1269027" y="797585"/>
                  <a:pt x="1261469" y="801551"/>
                  <a:pt x="1256598" y="807813"/>
                </a:cubicBezTo>
                <a:cubicBezTo>
                  <a:pt x="1221355" y="853125"/>
                  <a:pt x="1249911" y="830970"/>
                  <a:pt x="1217330" y="852692"/>
                </a:cubicBezTo>
                <a:lnTo>
                  <a:pt x="1200500" y="903180"/>
                </a:lnTo>
                <a:cubicBezTo>
                  <a:pt x="1198630" y="908790"/>
                  <a:pt x="1196324" y="914272"/>
                  <a:pt x="1194890" y="920009"/>
                </a:cubicBezTo>
                <a:cubicBezTo>
                  <a:pt x="1193020" y="927489"/>
                  <a:pt x="1192729" y="935553"/>
                  <a:pt x="1189281" y="942449"/>
                </a:cubicBezTo>
                <a:cubicBezTo>
                  <a:pt x="1183251" y="954510"/>
                  <a:pt x="1174321" y="964888"/>
                  <a:pt x="1166841" y="976108"/>
                </a:cubicBezTo>
                <a:cubicBezTo>
                  <a:pt x="1163101" y="981718"/>
                  <a:pt x="1157754" y="986541"/>
                  <a:pt x="1155622" y="992937"/>
                </a:cubicBezTo>
                <a:lnTo>
                  <a:pt x="1144402" y="1026596"/>
                </a:lnTo>
                <a:cubicBezTo>
                  <a:pt x="1139989" y="1075135"/>
                  <a:pt x="1143094" y="1076048"/>
                  <a:pt x="1133182" y="1110743"/>
                </a:cubicBezTo>
                <a:cubicBezTo>
                  <a:pt x="1131558" y="1116429"/>
                  <a:pt x="1130445" y="1122404"/>
                  <a:pt x="1127573" y="1127573"/>
                </a:cubicBezTo>
                <a:cubicBezTo>
                  <a:pt x="1121024" y="1139361"/>
                  <a:pt x="1112613" y="1150012"/>
                  <a:pt x="1105133" y="1161232"/>
                </a:cubicBezTo>
                <a:lnTo>
                  <a:pt x="1082694" y="1194890"/>
                </a:lnTo>
                <a:cubicBezTo>
                  <a:pt x="1078954" y="1200500"/>
                  <a:pt x="1077085" y="1207980"/>
                  <a:pt x="1071475" y="1211720"/>
                </a:cubicBezTo>
                <a:cubicBezTo>
                  <a:pt x="1023232" y="1243879"/>
                  <a:pt x="1084276" y="1205318"/>
                  <a:pt x="1037816" y="1228549"/>
                </a:cubicBezTo>
                <a:cubicBezTo>
                  <a:pt x="994317" y="1250299"/>
                  <a:pt x="1046456" y="1231278"/>
                  <a:pt x="1004157" y="1245379"/>
                </a:cubicBezTo>
                <a:cubicBezTo>
                  <a:pt x="1000155" y="1257383"/>
                  <a:pt x="997562" y="1270082"/>
                  <a:pt x="987327" y="1279038"/>
                </a:cubicBezTo>
                <a:cubicBezTo>
                  <a:pt x="977179" y="1287917"/>
                  <a:pt x="953668" y="1301477"/>
                  <a:pt x="953668" y="1301477"/>
                </a:cubicBezTo>
                <a:cubicBezTo>
                  <a:pt x="944150" y="1330035"/>
                  <a:pt x="955708" y="1310317"/>
                  <a:pt x="931229" y="1323916"/>
                </a:cubicBezTo>
                <a:cubicBezTo>
                  <a:pt x="919442" y="1330464"/>
                  <a:pt x="910362" y="1342091"/>
                  <a:pt x="897570" y="1346355"/>
                </a:cubicBezTo>
                <a:cubicBezTo>
                  <a:pt x="844317" y="1364107"/>
                  <a:pt x="875689" y="1356504"/>
                  <a:pt x="802203" y="1363185"/>
                </a:cubicBezTo>
                <a:cubicBezTo>
                  <a:pt x="768544" y="1361315"/>
                  <a:pt x="734599" y="1362343"/>
                  <a:pt x="701227" y="1357575"/>
                </a:cubicBezTo>
                <a:cubicBezTo>
                  <a:pt x="680859" y="1354665"/>
                  <a:pt x="685317" y="1342587"/>
                  <a:pt x="678787" y="1329526"/>
                </a:cubicBezTo>
                <a:cubicBezTo>
                  <a:pt x="657039" y="1286030"/>
                  <a:pt x="676058" y="1338167"/>
                  <a:pt x="661958" y="1295867"/>
                </a:cubicBezTo>
                <a:cubicBezTo>
                  <a:pt x="660088" y="1282777"/>
                  <a:pt x="657602" y="1269761"/>
                  <a:pt x="656348" y="1256598"/>
                </a:cubicBezTo>
                <a:cubicBezTo>
                  <a:pt x="653860" y="1230471"/>
                  <a:pt x="657104" y="1203523"/>
                  <a:pt x="650738" y="1178061"/>
                </a:cubicBezTo>
                <a:cubicBezTo>
                  <a:pt x="647468" y="1164979"/>
                  <a:pt x="640360" y="1150433"/>
                  <a:pt x="628299" y="1144402"/>
                </a:cubicBezTo>
                <a:cubicBezTo>
                  <a:pt x="600571" y="1130537"/>
                  <a:pt x="613794" y="1135826"/>
                  <a:pt x="589030" y="1127573"/>
                </a:cubicBezTo>
                <a:cubicBezTo>
                  <a:pt x="585290" y="1116353"/>
                  <a:pt x="587651" y="1100474"/>
                  <a:pt x="577811" y="1093914"/>
                </a:cubicBezTo>
                <a:cubicBezTo>
                  <a:pt x="528270" y="1060887"/>
                  <a:pt x="567716" y="1083015"/>
                  <a:pt x="443175" y="1077084"/>
                </a:cubicBezTo>
                <a:cubicBezTo>
                  <a:pt x="437565" y="1075214"/>
                  <a:pt x="431266" y="1074754"/>
                  <a:pt x="426346" y="1071474"/>
                </a:cubicBezTo>
                <a:cubicBezTo>
                  <a:pt x="419745" y="1067073"/>
                  <a:pt x="417295" y="1056201"/>
                  <a:pt x="409516" y="1054645"/>
                </a:cubicBezTo>
                <a:cubicBezTo>
                  <a:pt x="378290" y="1048400"/>
                  <a:pt x="345938" y="1050905"/>
                  <a:pt x="314149" y="1049035"/>
                </a:cubicBezTo>
                <a:cubicBezTo>
                  <a:pt x="308539" y="1045295"/>
                  <a:pt x="303350" y="1040831"/>
                  <a:pt x="297320" y="1037816"/>
                </a:cubicBezTo>
                <a:cubicBezTo>
                  <a:pt x="260830" y="1019572"/>
                  <a:pt x="185943" y="1036934"/>
                  <a:pt x="168294" y="1037816"/>
                </a:cubicBezTo>
                <a:cubicBezTo>
                  <a:pt x="162684" y="1039686"/>
                  <a:pt x="157378" y="1043425"/>
                  <a:pt x="151465" y="1043425"/>
                </a:cubicBezTo>
                <a:cubicBezTo>
                  <a:pt x="89868" y="1043425"/>
                  <a:pt x="91154" y="1042373"/>
                  <a:pt x="50488" y="1032206"/>
                </a:cubicBezTo>
                <a:cubicBezTo>
                  <a:pt x="24769" y="993627"/>
                  <a:pt x="32313" y="1011339"/>
                  <a:pt x="22439" y="981717"/>
                </a:cubicBezTo>
                <a:cubicBezTo>
                  <a:pt x="21466" y="974907"/>
                  <a:pt x="10200" y="937858"/>
                  <a:pt x="22439" y="925619"/>
                </a:cubicBezTo>
                <a:cubicBezTo>
                  <a:pt x="65854" y="882204"/>
                  <a:pt x="41185" y="915205"/>
                  <a:pt x="72927" y="897570"/>
                </a:cubicBezTo>
                <a:cubicBezTo>
                  <a:pt x="130794" y="865422"/>
                  <a:pt x="85335" y="882215"/>
                  <a:pt x="123416" y="869521"/>
                </a:cubicBezTo>
                <a:cubicBezTo>
                  <a:pt x="129026" y="865781"/>
                  <a:pt x="134215" y="861316"/>
                  <a:pt x="140245" y="858301"/>
                </a:cubicBezTo>
                <a:cubicBezTo>
                  <a:pt x="186696" y="835076"/>
                  <a:pt x="125675" y="873627"/>
                  <a:pt x="173904" y="841472"/>
                </a:cubicBezTo>
                <a:cubicBezTo>
                  <a:pt x="177644" y="835862"/>
                  <a:pt x="182468" y="830840"/>
                  <a:pt x="185124" y="824643"/>
                </a:cubicBezTo>
                <a:cubicBezTo>
                  <a:pt x="201736" y="785880"/>
                  <a:pt x="185650" y="683701"/>
                  <a:pt x="185124" y="678787"/>
                </a:cubicBezTo>
                <a:cubicBezTo>
                  <a:pt x="181529" y="645237"/>
                  <a:pt x="178182" y="647980"/>
                  <a:pt x="157075" y="633909"/>
                </a:cubicBezTo>
                <a:cubicBezTo>
                  <a:pt x="146384" y="617873"/>
                  <a:pt x="128664" y="588909"/>
                  <a:pt x="112196" y="583420"/>
                </a:cubicBezTo>
                <a:lnTo>
                  <a:pt x="78537" y="572201"/>
                </a:lnTo>
                <a:cubicBezTo>
                  <a:pt x="72927" y="570331"/>
                  <a:pt x="66628" y="569871"/>
                  <a:pt x="61708" y="566591"/>
                </a:cubicBezTo>
                <a:cubicBezTo>
                  <a:pt x="39958" y="552091"/>
                  <a:pt x="51274" y="557503"/>
                  <a:pt x="28049" y="549762"/>
                </a:cubicBezTo>
                <a:cubicBezTo>
                  <a:pt x="2329" y="511183"/>
                  <a:pt x="9872" y="528896"/>
                  <a:pt x="0" y="499273"/>
                </a:cubicBezTo>
                <a:cubicBezTo>
                  <a:pt x="1870" y="461874"/>
                  <a:pt x="1317" y="424276"/>
                  <a:pt x="5609" y="387077"/>
                </a:cubicBezTo>
                <a:cubicBezTo>
                  <a:pt x="6965" y="375328"/>
                  <a:pt x="13089" y="364638"/>
                  <a:pt x="16829" y="353418"/>
                </a:cubicBezTo>
                <a:lnTo>
                  <a:pt x="22439" y="336589"/>
                </a:lnTo>
                <a:cubicBezTo>
                  <a:pt x="17154" y="257312"/>
                  <a:pt x="12985" y="255147"/>
                  <a:pt x="22439" y="179514"/>
                </a:cubicBezTo>
                <a:cubicBezTo>
                  <a:pt x="23172" y="173646"/>
                  <a:pt x="23868" y="166865"/>
                  <a:pt x="28049" y="162684"/>
                </a:cubicBezTo>
                <a:cubicBezTo>
                  <a:pt x="37584" y="153149"/>
                  <a:pt x="50488" y="147725"/>
                  <a:pt x="61708" y="140245"/>
                </a:cubicBezTo>
                <a:lnTo>
                  <a:pt x="129025" y="95366"/>
                </a:lnTo>
                <a:cubicBezTo>
                  <a:pt x="155692" y="77588"/>
                  <a:pt x="139465" y="86277"/>
                  <a:pt x="179514" y="72927"/>
                </a:cubicBezTo>
                <a:lnTo>
                  <a:pt x="246832" y="50488"/>
                </a:lnTo>
                <a:lnTo>
                  <a:pt x="280490" y="39268"/>
                </a:lnTo>
                <a:lnTo>
                  <a:pt x="297320" y="33659"/>
                </a:lnTo>
                <a:cubicBezTo>
                  <a:pt x="302930" y="29919"/>
                  <a:pt x="307988" y="25177"/>
                  <a:pt x="314149" y="22439"/>
                </a:cubicBezTo>
                <a:cubicBezTo>
                  <a:pt x="324956" y="17636"/>
                  <a:pt x="336588" y="14959"/>
                  <a:pt x="347808" y="11219"/>
                </a:cubicBezTo>
                <a:cubicBezTo>
                  <a:pt x="371950" y="3171"/>
                  <a:pt x="358904" y="7042"/>
                  <a:pt x="387077" y="0"/>
                </a:cubicBezTo>
                <a:cubicBezTo>
                  <a:pt x="403075" y="1777"/>
                  <a:pt x="435599" y="1821"/>
                  <a:pt x="454395" y="11219"/>
                </a:cubicBezTo>
                <a:cubicBezTo>
                  <a:pt x="460425" y="14234"/>
                  <a:pt x="465614" y="18699"/>
                  <a:pt x="471224" y="22439"/>
                </a:cubicBezTo>
                <a:cubicBezTo>
                  <a:pt x="503381" y="70672"/>
                  <a:pt x="460562" y="13908"/>
                  <a:pt x="499273" y="44878"/>
                </a:cubicBezTo>
                <a:cubicBezTo>
                  <a:pt x="504538" y="49090"/>
                  <a:pt x="505419" y="57268"/>
                  <a:pt x="510493" y="61708"/>
                </a:cubicBezTo>
                <a:cubicBezTo>
                  <a:pt x="557653" y="102973"/>
                  <a:pt x="527597" y="73065"/>
                  <a:pt x="560981" y="89757"/>
                </a:cubicBezTo>
                <a:cubicBezTo>
                  <a:pt x="567011" y="92772"/>
                  <a:pt x="571781" y="97961"/>
                  <a:pt x="577811" y="100976"/>
                </a:cubicBezTo>
                <a:cubicBezTo>
                  <a:pt x="583100" y="103620"/>
                  <a:pt x="589351" y="103941"/>
                  <a:pt x="594640" y="106586"/>
                </a:cubicBezTo>
                <a:cubicBezTo>
                  <a:pt x="600671" y="109601"/>
                  <a:pt x="605439" y="114791"/>
                  <a:pt x="611470" y="117806"/>
                </a:cubicBezTo>
                <a:cubicBezTo>
                  <a:pt x="620441" y="122292"/>
                  <a:pt x="642344" y="126627"/>
                  <a:pt x="650738" y="129025"/>
                </a:cubicBezTo>
                <a:cubicBezTo>
                  <a:pt x="656424" y="130649"/>
                  <a:pt x="661958" y="132765"/>
                  <a:pt x="667568" y="134635"/>
                </a:cubicBezTo>
                <a:cubicBezTo>
                  <a:pt x="673178" y="138375"/>
                  <a:pt x="679630" y="141088"/>
                  <a:pt x="684397" y="145855"/>
                </a:cubicBezTo>
                <a:cubicBezTo>
                  <a:pt x="689164" y="150622"/>
                  <a:pt x="690352" y="158472"/>
                  <a:pt x="695617" y="162684"/>
                </a:cubicBezTo>
                <a:cubicBezTo>
                  <a:pt x="700234" y="166378"/>
                  <a:pt x="707157" y="165649"/>
                  <a:pt x="712446" y="168294"/>
                </a:cubicBezTo>
                <a:cubicBezTo>
                  <a:pt x="718477" y="171309"/>
                  <a:pt x="723666" y="175774"/>
                  <a:pt x="729276" y="179514"/>
                </a:cubicBezTo>
                <a:cubicBezTo>
                  <a:pt x="733016" y="185124"/>
                  <a:pt x="735728" y="191576"/>
                  <a:pt x="740495" y="196343"/>
                </a:cubicBezTo>
                <a:cubicBezTo>
                  <a:pt x="745263" y="201111"/>
                  <a:pt x="753113" y="202298"/>
                  <a:pt x="757325" y="207563"/>
                </a:cubicBezTo>
                <a:cubicBezTo>
                  <a:pt x="761989" y="213393"/>
                  <a:pt x="768162" y="250914"/>
                  <a:pt x="768544" y="252441"/>
                </a:cubicBezTo>
                <a:cubicBezTo>
                  <a:pt x="773189" y="271022"/>
                  <a:pt x="774405" y="269647"/>
                  <a:pt x="785374" y="286100"/>
                </a:cubicBezTo>
                <a:cubicBezTo>
                  <a:pt x="788430" y="295269"/>
                  <a:pt x="793046" y="314036"/>
                  <a:pt x="802203" y="319759"/>
                </a:cubicBezTo>
                <a:cubicBezTo>
                  <a:pt x="812232" y="326027"/>
                  <a:pt x="826021" y="324419"/>
                  <a:pt x="835862" y="330979"/>
                </a:cubicBezTo>
                <a:cubicBezTo>
                  <a:pt x="850824" y="340953"/>
                  <a:pt x="857890" y="344073"/>
                  <a:pt x="869521" y="359028"/>
                </a:cubicBezTo>
                <a:cubicBezTo>
                  <a:pt x="877799" y="369672"/>
                  <a:pt x="887696" y="379895"/>
                  <a:pt x="891960" y="392687"/>
                </a:cubicBezTo>
                <a:cubicBezTo>
                  <a:pt x="905312" y="432742"/>
                  <a:pt x="896620" y="416506"/>
                  <a:pt x="914400" y="443175"/>
                </a:cubicBezTo>
                <a:lnTo>
                  <a:pt x="925619" y="476834"/>
                </a:lnTo>
                <a:cubicBezTo>
                  <a:pt x="927489" y="482444"/>
                  <a:pt x="926309" y="490383"/>
                  <a:pt x="931229" y="493663"/>
                </a:cubicBezTo>
                <a:lnTo>
                  <a:pt x="948059" y="504883"/>
                </a:lnTo>
                <a:cubicBezTo>
                  <a:pt x="949929" y="510493"/>
                  <a:pt x="950796" y="516543"/>
                  <a:pt x="953668" y="521712"/>
                </a:cubicBezTo>
                <a:cubicBezTo>
                  <a:pt x="960217" y="533500"/>
                  <a:pt x="976108" y="555371"/>
                  <a:pt x="976108" y="555371"/>
                </a:cubicBezTo>
                <a:cubicBezTo>
                  <a:pt x="977978" y="560981"/>
                  <a:pt x="979073" y="566912"/>
                  <a:pt x="981717" y="572201"/>
                </a:cubicBezTo>
                <a:cubicBezTo>
                  <a:pt x="984732" y="578231"/>
                  <a:pt x="990281" y="582833"/>
                  <a:pt x="992937" y="589030"/>
                </a:cubicBezTo>
                <a:cubicBezTo>
                  <a:pt x="995974" y="596117"/>
                  <a:pt x="995510" y="604383"/>
                  <a:pt x="998547" y="611470"/>
                </a:cubicBezTo>
                <a:cubicBezTo>
                  <a:pt x="1001203" y="617667"/>
                  <a:pt x="1006298" y="622518"/>
                  <a:pt x="1009767" y="628299"/>
                </a:cubicBezTo>
                <a:cubicBezTo>
                  <a:pt x="1011918" y="631884"/>
                  <a:pt x="995742" y="632974"/>
                  <a:pt x="992937" y="633909"/>
                </a:cubicBezTo>
                <a:close/>
              </a:path>
            </a:pathLst>
          </a:custGeom>
          <a:no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grpSp>
        <p:nvGrpSpPr>
          <p:cNvPr id="123" name="グループ化 122">
            <a:extLst>
              <a:ext uri="{FF2B5EF4-FFF2-40B4-BE49-F238E27FC236}">
                <a16:creationId xmlns:a16="http://schemas.microsoft.com/office/drawing/2014/main" id="{9C63969A-ECAE-4B77-84EA-43D924F32568}"/>
              </a:ext>
            </a:extLst>
          </p:cNvPr>
          <p:cNvGrpSpPr/>
          <p:nvPr/>
        </p:nvGrpSpPr>
        <p:grpSpPr>
          <a:xfrm>
            <a:off x="274744" y="2100228"/>
            <a:ext cx="6394616" cy="3349635"/>
            <a:chOff x="-2133547" y="3172609"/>
            <a:chExt cx="6394616" cy="3222905"/>
          </a:xfrm>
        </p:grpSpPr>
        <p:sp>
          <p:nvSpPr>
            <p:cNvPr id="57" name="テキスト ボックス 56">
              <a:extLst>
                <a:ext uri="{FF2B5EF4-FFF2-40B4-BE49-F238E27FC236}">
                  <a16:creationId xmlns:a16="http://schemas.microsoft.com/office/drawing/2014/main" id="{7B76E853-E8D7-4D7F-9CE9-52A08F181E30}"/>
                </a:ext>
              </a:extLst>
            </p:cNvPr>
            <p:cNvSpPr txBox="1"/>
            <p:nvPr/>
          </p:nvSpPr>
          <p:spPr>
            <a:xfrm>
              <a:off x="-2133547" y="3172609"/>
              <a:ext cx="6394616" cy="3222905"/>
            </a:xfrm>
            <a:prstGeom prst="rect">
              <a:avLst/>
            </a:prstGeom>
            <a:noFill/>
            <a:ln>
              <a:noFill/>
            </a:ln>
          </p:spPr>
          <p:txBody>
            <a:bodyPr wrap="square" rtlCol="0">
              <a:spAutoFit/>
            </a:bodyPr>
            <a:lstStyle/>
            <a:p>
              <a:pPr>
                <a:lnSpc>
                  <a:spcPts val="1300"/>
                </a:lnSpc>
              </a:pPr>
              <a:endParaRPr lang="en-US" altLang="ja-JP" sz="1200" dirty="0">
                <a:latin typeface="BIZ UDPゴシック" panose="020B0400000000000000" pitchFamily="50" charset="-128"/>
                <a:ea typeface="BIZ UDPゴシック" panose="020B0400000000000000" pitchFamily="50" charset="-128"/>
              </a:endParaRPr>
            </a:p>
            <a:p>
              <a:pPr>
                <a:lnSpc>
                  <a:spcPts val="2000"/>
                </a:lnSpc>
              </a:pPr>
              <a:r>
                <a:rPr lang="ja-JP" altLang="en-US" sz="1200" b="1" dirty="0">
                  <a:latin typeface="BIZ UDPゴシック" panose="020B0400000000000000" pitchFamily="50" charset="-128"/>
                  <a:ea typeface="BIZ UDPゴシック" panose="020B0400000000000000" pitchFamily="50" charset="-128"/>
                </a:rPr>
                <a:t>　　　</a:t>
              </a:r>
              <a:r>
                <a:rPr lang="ja-JP" altLang="en-US" sz="1400" b="1" dirty="0">
                  <a:latin typeface="BIZ UDPゴシック" panose="020B0400000000000000" pitchFamily="50" charset="-128"/>
                  <a:ea typeface="BIZ UDPゴシック" panose="020B0400000000000000" pitchFamily="50" charset="-128"/>
                </a:rPr>
                <a:t>事前協議</a:t>
              </a:r>
              <a:endParaRPr lang="en-US" altLang="ja-JP" sz="1400" b="1" dirty="0">
                <a:latin typeface="BIZ UDPゴシック" panose="020B0400000000000000" pitchFamily="50" charset="-128"/>
                <a:ea typeface="BIZ UDPゴシック" panose="020B0400000000000000" pitchFamily="50" charset="-128"/>
              </a:endParaRPr>
            </a:p>
            <a:p>
              <a:pPr algn="just">
                <a:lnSpc>
                  <a:spcPts val="1300"/>
                </a:lnSpc>
              </a:pPr>
              <a:r>
                <a:rPr lang="ja-JP" altLang="en-US" sz="1200" dirty="0">
                  <a:latin typeface="BIZ UDPゴシック" panose="020B0400000000000000" pitchFamily="50" charset="-128"/>
                  <a:ea typeface="BIZ UDPゴシック" panose="020B0400000000000000" pitchFamily="50" charset="-128"/>
                </a:rPr>
                <a:t>　　　</a:t>
              </a:r>
              <a:r>
                <a:rPr lang="ja-JP" altLang="en-US" sz="1100" b="1" dirty="0">
                  <a:solidFill>
                    <a:srgbClr val="FF0000"/>
                  </a:solidFill>
                  <a:latin typeface="BIZ UDPゴシック" panose="020B0400000000000000" pitchFamily="50" charset="-128"/>
                  <a:ea typeface="BIZ UDPゴシック" panose="020B0400000000000000" pitchFamily="50" charset="-128"/>
                </a:rPr>
                <a:t>原則、活動を実施する日の属する月（活動月）の３か月前の１日から活動月の前々月の中旬まで</a:t>
              </a:r>
              <a:r>
                <a:rPr lang="ja-JP" altLang="en-US" sz="800" b="1" dirty="0">
                  <a:solidFill>
                    <a:srgbClr val="FF0000"/>
                  </a:solidFill>
                  <a:latin typeface="BIZ UDPゴシック" panose="020B0400000000000000" pitchFamily="50" charset="-128"/>
                  <a:ea typeface="BIZ UDPゴシック" panose="020B0400000000000000" pitchFamily="50" charset="-128"/>
                </a:rPr>
                <a:t>（</a:t>
              </a:r>
              <a:r>
                <a:rPr lang="en-US" altLang="ja-JP" sz="800" b="1" dirty="0">
                  <a:solidFill>
                    <a:srgbClr val="FF0000"/>
                  </a:solidFill>
                  <a:latin typeface="BIZ UDPゴシック" panose="020B0400000000000000" pitchFamily="50" charset="-128"/>
                  <a:ea typeface="BIZ UDPゴシック" panose="020B0400000000000000" pitchFamily="50" charset="-128"/>
                </a:rPr>
                <a:t>※</a:t>
              </a:r>
              <a:r>
                <a:rPr lang="ja-JP" altLang="en-US" sz="800" b="1" dirty="0">
                  <a:solidFill>
                    <a:srgbClr val="FF0000"/>
                  </a:solidFill>
                  <a:latin typeface="BIZ UDPゴシック" panose="020B0400000000000000" pitchFamily="50" charset="-128"/>
                  <a:ea typeface="BIZ UDPゴシック" panose="020B0400000000000000" pitchFamily="50" charset="-128"/>
                </a:rPr>
                <a:t>）</a:t>
              </a:r>
              <a:endParaRPr lang="en-US" altLang="ja-JP" sz="800" b="1" dirty="0">
                <a:solidFill>
                  <a:srgbClr val="FF0000"/>
                </a:solidFill>
                <a:latin typeface="BIZ UDPゴシック" panose="020B0400000000000000" pitchFamily="50" charset="-128"/>
                <a:ea typeface="BIZ UDPゴシック" panose="020B0400000000000000" pitchFamily="50" charset="-128"/>
              </a:endParaRPr>
            </a:p>
            <a:p>
              <a:pPr algn="just">
                <a:lnSpc>
                  <a:spcPts val="1300"/>
                </a:lnSpc>
              </a:pPr>
              <a:r>
                <a:rPr lang="ja-JP" altLang="en-US" sz="800" b="1" dirty="0">
                  <a:solidFill>
                    <a:srgbClr val="FF0000"/>
                  </a:solidFill>
                  <a:latin typeface="BIZ UDPゴシック" panose="020B0400000000000000" pitchFamily="50" charset="-128"/>
                  <a:ea typeface="BIZ UDPゴシック" panose="020B0400000000000000" pitchFamily="50" charset="-128"/>
                </a:rPr>
                <a:t>　　</a:t>
              </a:r>
              <a:r>
                <a:rPr lang="ja-JP" altLang="en-US" sz="1100" dirty="0">
                  <a:latin typeface="BIZ UDPゴシック" panose="020B0400000000000000" pitchFamily="50" charset="-128"/>
                  <a:ea typeface="BIZ UDPゴシック" panose="020B0400000000000000" pitchFamily="50" charset="-128"/>
                </a:rPr>
                <a:t>に、申請先へ必要書類を提出してください（受付期間が令和７年度までより前倒しになっています。）。</a:t>
              </a:r>
              <a:endParaRPr lang="en-US" altLang="ja-JP" sz="1100" dirty="0">
                <a:latin typeface="BIZ UDPゴシック" panose="020B0400000000000000" pitchFamily="50" charset="-128"/>
                <a:ea typeface="BIZ UDPゴシック" panose="020B0400000000000000" pitchFamily="50" charset="-128"/>
              </a:endParaRPr>
            </a:p>
            <a:p>
              <a:pPr algn="just">
                <a:lnSpc>
                  <a:spcPts val="1300"/>
                </a:lnSpc>
              </a:pPr>
              <a:r>
                <a:rPr lang="en-US" altLang="ja-JP" sz="1100" dirty="0">
                  <a:latin typeface="BIZ UDPゴシック" panose="020B0400000000000000" pitchFamily="50" charset="-128"/>
                  <a:ea typeface="BIZ UDPゴシック" panose="020B0400000000000000" pitchFamily="50" charset="-128"/>
                </a:rPr>
                <a:t>      </a:t>
              </a:r>
              <a:r>
                <a:rPr lang="ja-JP" altLang="en-US" sz="1100" u="sng" dirty="0">
                  <a:latin typeface="BIZ UDPゴシック" panose="020B0400000000000000" pitchFamily="50" charset="-128"/>
                  <a:ea typeface="BIZ UDPゴシック" panose="020B0400000000000000" pitchFamily="50" charset="-128"/>
                </a:rPr>
                <a:t>事前協議なく活動実施した場合は、補助金を交付することができません。</a:t>
              </a:r>
              <a:endParaRPr lang="en-US" altLang="ja-JP" sz="1100" u="sng" dirty="0">
                <a:latin typeface="BIZ UDPゴシック" panose="020B0400000000000000" pitchFamily="50" charset="-128"/>
                <a:ea typeface="BIZ UDPゴシック" panose="020B0400000000000000" pitchFamily="50" charset="-128"/>
              </a:endParaRPr>
            </a:p>
            <a:p>
              <a:pPr algn="just">
                <a:lnSpc>
                  <a:spcPts val="1300"/>
                </a:lnSpc>
              </a:pPr>
              <a:r>
                <a:rPr lang="ja-JP" altLang="en-US" sz="1100" dirty="0">
                  <a:latin typeface="BIZ UDPゴシック" panose="020B0400000000000000" pitchFamily="50" charset="-128"/>
                  <a:ea typeface="BIZ UDPゴシック" panose="020B0400000000000000" pitchFamily="50" charset="-128"/>
                </a:rPr>
                <a:t>　　　</a:t>
              </a:r>
              <a:r>
                <a:rPr lang="en-US" altLang="ja-JP" sz="1100" b="1" dirty="0">
                  <a:solidFill>
                    <a:srgbClr val="FF0000"/>
                  </a:solidFill>
                  <a:latin typeface="BIZ UDPゴシック" panose="020B0400000000000000" pitchFamily="50" charset="-128"/>
                  <a:ea typeface="BIZ UDPゴシック" panose="020B0400000000000000" pitchFamily="50" charset="-128"/>
                </a:rPr>
                <a:t>※</a:t>
              </a:r>
              <a:r>
                <a:rPr lang="ja-JP" altLang="en-US" sz="1100" b="1" dirty="0">
                  <a:solidFill>
                    <a:srgbClr val="FF0000"/>
                  </a:solidFill>
                  <a:latin typeface="BIZ UDPゴシック" panose="020B0400000000000000" pitchFamily="50" charset="-128"/>
                  <a:ea typeface="BIZ UDPゴシック" panose="020B0400000000000000" pitchFamily="50" charset="-128"/>
                </a:rPr>
                <a:t>　活動月によって異なる場合があるので、必ず「応募の手引」を御確認ください。特に４・５月</a:t>
              </a:r>
              <a:endParaRPr lang="en-US" altLang="ja-JP" sz="1100" b="1" dirty="0">
                <a:solidFill>
                  <a:srgbClr val="FF0000"/>
                </a:solidFill>
                <a:latin typeface="BIZ UDPゴシック" panose="020B0400000000000000" pitchFamily="50" charset="-128"/>
                <a:ea typeface="BIZ UDPゴシック" panose="020B0400000000000000" pitchFamily="50" charset="-128"/>
              </a:endParaRPr>
            </a:p>
            <a:p>
              <a:pPr algn="just">
                <a:lnSpc>
                  <a:spcPts val="1300"/>
                </a:lnSpc>
              </a:pPr>
              <a:r>
                <a:rPr lang="ja-JP" altLang="en-US" sz="1100" b="1" dirty="0">
                  <a:solidFill>
                    <a:srgbClr val="FF0000"/>
                  </a:solidFill>
                  <a:latin typeface="BIZ UDPゴシック" panose="020B0400000000000000" pitchFamily="50" charset="-128"/>
                  <a:ea typeface="BIZ UDPゴシック" panose="020B0400000000000000" pitchFamily="50" charset="-128"/>
                </a:rPr>
                <a:t>　　　　活動分は変則的なスケジュールとなっています。</a:t>
              </a:r>
              <a:endParaRPr lang="en-US" altLang="ja-JP" sz="1100" b="1" dirty="0">
                <a:solidFill>
                  <a:srgbClr val="FF0000"/>
                </a:solidFill>
                <a:latin typeface="BIZ UDPゴシック" panose="020B0400000000000000" pitchFamily="50" charset="-128"/>
                <a:ea typeface="BIZ UDPゴシック" panose="020B0400000000000000" pitchFamily="50" charset="-128"/>
              </a:endParaRPr>
            </a:p>
            <a:p>
              <a:pPr>
                <a:lnSpc>
                  <a:spcPts val="900"/>
                </a:lnSpc>
              </a:pPr>
              <a:r>
                <a:rPr lang="ja-JP" altLang="en-US" sz="1200" dirty="0">
                  <a:latin typeface="BIZ UDPゴシック" panose="020B0400000000000000" pitchFamily="50" charset="-128"/>
                  <a:ea typeface="BIZ UDPゴシック" panose="020B0400000000000000" pitchFamily="50" charset="-128"/>
                </a:rPr>
                <a:t>　　　　　　</a:t>
              </a:r>
              <a:endParaRPr lang="en-US" altLang="ja-JP" sz="1200" dirty="0">
                <a:latin typeface="BIZ UDPゴシック" panose="020B0400000000000000" pitchFamily="50" charset="-128"/>
                <a:ea typeface="BIZ UDPゴシック" panose="020B0400000000000000" pitchFamily="50" charset="-128"/>
              </a:endParaRPr>
            </a:p>
            <a:p>
              <a:pPr>
                <a:lnSpc>
                  <a:spcPts val="2000"/>
                </a:lnSpc>
              </a:pPr>
              <a:r>
                <a:rPr lang="ja-JP" altLang="en-US" sz="1200" b="1" dirty="0">
                  <a:latin typeface="BIZ UDPゴシック" panose="020B0400000000000000" pitchFamily="50" charset="-128"/>
                  <a:ea typeface="BIZ UDPゴシック" panose="020B0400000000000000" pitchFamily="50" charset="-128"/>
                </a:rPr>
                <a:t>　　　</a:t>
              </a:r>
              <a:r>
                <a:rPr lang="ja-JP" altLang="en-US" sz="1400" b="1" dirty="0">
                  <a:latin typeface="BIZ UDPゴシック" panose="020B0400000000000000" pitchFamily="50" charset="-128"/>
                  <a:ea typeface="BIZ UDPゴシック" panose="020B0400000000000000" pitchFamily="50" charset="-128"/>
                </a:rPr>
                <a:t>活動実施</a:t>
              </a:r>
              <a:endParaRPr lang="en-US" altLang="ja-JP" sz="1200" b="1" dirty="0">
                <a:latin typeface="BIZ UDPゴシック" panose="020B0400000000000000" pitchFamily="50" charset="-128"/>
                <a:ea typeface="BIZ UDPゴシック" panose="020B0400000000000000" pitchFamily="50" charset="-128"/>
              </a:endParaRPr>
            </a:p>
            <a:p>
              <a:pPr algn="just">
                <a:lnSpc>
                  <a:spcPts val="1300"/>
                </a:lnSpc>
              </a:pPr>
              <a:r>
                <a:rPr lang="ja-JP" altLang="en-US" sz="1100" spc="-40" dirty="0">
                  <a:latin typeface="BIZ UDPゴシック" panose="020B0400000000000000" pitchFamily="50" charset="-128"/>
                  <a:ea typeface="BIZ UDPゴシック" panose="020B0400000000000000" pitchFamily="50" charset="-128"/>
                </a:rPr>
                <a:t>       対象団体が活動を実施します。</a:t>
              </a:r>
              <a:endParaRPr lang="en-US" altLang="ja-JP" sz="1100" spc="-40" dirty="0">
                <a:latin typeface="BIZ UDPゴシック" panose="020B0400000000000000" pitchFamily="50" charset="-128"/>
                <a:ea typeface="BIZ UDPゴシック" panose="020B0400000000000000" pitchFamily="50" charset="-128"/>
              </a:endParaRPr>
            </a:p>
            <a:p>
              <a:pPr algn="just">
                <a:lnSpc>
                  <a:spcPts val="1300"/>
                </a:lnSpc>
              </a:pPr>
              <a:r>
                <a:rPr lang="en-US" altLang="ja-JP" sz="1100" spc="-40" dirty="0">
                  <a:latin typeface="BIZ UDPゴシック" panose="020B0400000000000000" pitchFamily="50" charset="-128"/>
                  <a:ea typeface="BIZ UDPゴシック" panose="020B0400000000000000" pitchFamily="50" charset="-128"/>
                </a:rPr>
                <a:t>       </a:t>
              </a:r>
              <a:r>
                <a:rPr lang="ja-JP" altLang="en-US" sz="1100" spc="-40" dirty="0">
                  <a:latin typeface="BIZ UDPゴシック" panose="020B0400000000000000" pitchFamily="50" charset="-128"/>
                  <a:ea typeface="BIZ UDPゴシック" panose="020B0400000000000000" pitchFamily="50" charset="-128"/>
                </a:rPr>
                <a:t>交付申請の際に必要になりますので、活動を実施したことが確認できる写真を撮影してください。</a:t>
              </a:r>
              <a:endParaRPr lang="en-US" altLang="ja-JP" sz="1100" spc="-40" dirty="0">
                <a:latin typeface="BIZ UDPゴシック" panose="020B0400000000000000" pitchFamily="50" charset="-128"/>
                <a:ea typeface="BIZ UDPゴシック" panose="020B0400000000000000" pitchFamily="50" charset="-128"/>
              </a:endParaRPr>
            </a:p>
            <a:p>
              <a:pPr algn="just">
                <a:lnSpc>
                  <a:spcPts val="1300"/>
                </a:lnSpc>
              </a:pPr>
              <a:r>
                <a:rPr lang="ja-JP" altLang="en-US" sz="1100" spc="-40" dirty="0">
                  <a:latin typeface="BIZ UDPゴシック" panose="020B0400000000000000" pitchFamily="50" charset="-128"/>
                  <a:ea typeface="BIZ UDPゴシック" panose="020B0400000000000000" pitchFamily="50" charset="-128"/>
                </a:rPr>
                <a:t>       また、交流事業ア（団体交流型）の場合は、交流団体に活動実施証明書（様式）を記入してもらってくだ</a:t>
              </a:r>
              <a:endParaRPr lang="en-US" altLang="ja-JP" sz="1100" spc="-40" dirty="0">
                <a:latin typeface="BIZ UDPゴシック" panose="020B0400000000000000" pitchFamily="50" charset="-128"/>
                <a:ea typeface="BIZ UDPゴシック" panose="020B0400000000000000" pitchFamily="50" charset="-128"/>
              </a:endParaRPr>
            </a:p>
            <a:p>
              <a:pPr algn="just">
                <a:lnSpc>
                  <a:spcPts val="1300"/>
                </a:lnSpc>
              </a:pPr>
              <a:r>
                <a:rPr lang="en-US" altLang="ja-JP" sz="1100" spc="-40" dirty="0">
                  <a:latin typeface="BIZ UDPゴシック" panose="020B0400000000000000" pitchFamily="50" charset="-128"/>
                  <a:ea typeface="BIZ UDPゴシック" panose="020B0400000000000000" pitchFamily="50" charset="-128"/>
                </a:rPr>
                <a:t>    </a:t>
              </a:r>
              <a:r>
                <a:rPr lang="ja-JP" altLang="en-US" sz="1100" spc="-40" dirty="0">
                  <a:latin typeface="BIZ UDPゴシック" panose="020B0400000000000000" pitchFamily="50" charset="-128"/>
                  <a:ea typeface="BIZ UDPゴシック" panose="020B0400000000000000" pitchFamily="50" charset="-128"/>
                </a:rPr>
                <a:t>さい。</a:t>
              </a:r>
              <a:endParaRPr lang="en-US" altLang="ja-JP" sz="1100" spc="-40" dirty="0">
                <a:latin typeface="BIZ UDPゴシック" panose="020B0400000000000000" pitchFamily="50" charset="-128"/>
                <a:ea typeface="BIZ UDPゴシック" panose="020B0400000000000000" pitchFamily="50" charset="-128"/>
              </a:endParaRPr>
            </a:p>
            <a:p>
              <a:pPr>
                <a:lnSpc>
                  <a:spcPts val="900"/>
                </a:lnSpc>
              </a:pPr>
              <a:endParaRPr lang="en-US" altLang="ja-JP" sz="1200" spc="-40" dirty="0">
                <a:latin typeface="BIZ UDPゴシック" panose="020B0400000000000000" pitchFamily="50" charset="-128"/>
                <a:ea typeface="BIZ UDPゴシック" panose="020B0400000000000000" pitchFamily="50" charset="-128"/>
              </a:endParaRPr>
            </a:p>
            <a:p>
              <a:pPr>
                <a:lnSpc>
                  <a:spcPts val="2000"/>
                </a:lnSpc>
              </a:pPr>
              <a:r>
                <a:rPr lang="ja-JP" altLang="en-US" sz="1200" b="1" dirty="0">
                  <a:latin typeface="BIZ UDPゴシック" panose="020B0400000000000000" pitchFamily="50" charset="-128"/>
                  <a:ea typeface="BIZ UDPゴシック" panose="020B0400000000000000" pitchFamily="50" charset="-128"/>
                </a:rPr>
                <a:t>　　　</a:t>
              </a:r>
              <a:r>
                <a:rPr lang="ja-JP" altLang="en-US" sz="1400" b="1" dirty="0">
                  <a:latin typeface="BIZ UDPゴシック" panose="020B0400000000000000" pitchFamily="50" charset="-128"/>
                  <a:ea typeface="BIZ UDPゴシック" panose="020B0400000000000000" pitchFamily="50" charset="-128"/>
                </a:rPr>
                <a:t>交付申請・請求</a:t>
              </a:r>
              <a:endParaRPr lang="en-US" altLang="ja-JP" sz="1200" b="1" dirty="0">
                <a:latin typeface="BIZ UDPゴシック" panose="020B0400000000000000" pitchFamily="50" charset="-128"/>
                <a:ea typeface="BIZ UDPゴシック" panose="020B0400000000000000" pitchFamily="50" charset="-128"/>
              </a:endParaRPr>
            </a:p>
            <a:p>
              <a:pPr>
                <a:lnSpc>
                  <a:spcPts val="1300"/>
                </a:lnSpc>
              </a:pPr>
              <a:r>
                <a:rPr lang="ja-JP" altLang="en-US" sz="1200" spc="-30" dirty="0">
                  <a:latin typeface="BIZ UDPゴシック" panose="020B0400000000000000" pitchFamily="50" charset="-128"/>
                  <a:ea typeface="BIZ UDPゴシック" panose="020B0400000000000000" pitchFamily="50" charset="-128"/>
                </a:rPr>
                <a:t>  　　</a:t>
              </a:r>
              <a:r>
                <a:rPr lang="ja-JP" altLang="en-US" sz="1100" spc="-30" dirty="0">
                  <a:latin typeface="BIZ UDPゴシック" panose="020B0400000000000000" pitchFamily="50" charset="-128"/>
                  <a:ea typeface="BIZ UDPゴシック" panose="020B0400000000000000" pitchFamily="50" charset="-128"/>
                </a:rPr>
                <a:t>活動実施後、</a:t>
              </a:r>
              <a:r>
                <a:rPr lang="ja-JP" altLang="en-US" sz="1100" b="1" spc="-30" dirty="0">
                  <a:solidFill>
                    <a:srgbClr val="FF0000"/>
                  </a:solidFill>
                  <a:latin typeface="BIZ UDPゴシック" panose="020B0400000000000000" pitchFamily="50" charset="-128"/>
                  <a:ea typeface="BIZ UDPゴシック" panose="020B0400000000000000" pitchFamily="50" charset="-128"/>
                </a:rPr>
                <a:t>活動月の翌月の最終開庁日</a:t>
              </a:r>
              <a:r>
                <a:rPr lang="ja-JP" altLang="en-US" sz="1100" spc="-30" dirty="0">
                  <a:latin typeface="BIZ UDPゴシック" panose="020B0400000000000000" pitchFamily="50" charset="-128"/>
                  <a:ea typeface="BIZ UDPゴシック" panose="020B0400000000000000" pitchFamily="50" charset="-128"/>
                </a:rPr>
                <a:t>又は</a:t>
              </a:r>
              <a:r>
                <a:rPr lang="ja-JP" altLang="en-US" sz="1100" b="1" spc="-30" dirty="0">
                  <a:solidFill>
                    <a:srgbClr val="FF0000"/>
                  </a:solidFill>
                  <a:latin typeface="BIZ UDPゴシック" panose="020B0400000000000000" pitchFamily="50" charset="-128"/>
                  <a:ea typeface="BIZ UDPゴシック" panose="020B0400000000000000" pitchFamily="50" charset="-128"/>
                </a:rPr>
                <a:t>令和９年３月３１日のいずれか早い日まで</a:t>
              </a:r>
              <a:r>
                <a:rPr lang="ja-JP" altLang="en-US" sz="1100" spc="-30" dirty="0">
                  <a:latin typeface="BIZ UDPゴシック" panose="020B0400000000000000" pitchFamily="50" charset="-128"/>
                  <a:ea typeface="BIZ UDPゴシック" panose="020B0400000000000000" pitchFamily="50" charset="-128"/>
                </a:rPr>
                <a:t>に、申請先へ</a:t>
              </a:r>
              <a:endParaRPr lang="en-US" altLang="ja-JP" sz="1100" spc="-30" dirty="0">
                <a:latin typeface="BIZ UDPゴシック" panose="020B0400000000000000" pitchFamily="50" charset="-128"/>
                <a:ea typeface="BIZ UDPゴシック" panose="020B0400000000000000" pitchFamily="50" charset="-128"/>
              </a:endParaRPr>
            </a:p>
            <a:p>
              <a:pPr>
                <a:lnSpc>
                  <a:spcPts val="1300"/>
                </a:lnSpc>
              </a:pPr>
              <a:r>
                <a:rPr lang="ja-JP" altLang="en-US" sz="1100" spc="-30" dirty="0">
                  <a:latin typeface="BIZ UDPゴシック" panose="020B0400000000000000" pitchFamily="50" charset="-128"/>
                  <a:ea typeface="BIZ UDPゴシック" panose="020B0400000000000000" pitchFamily="50" charset="-128"/>
                </a:rPr>
                <a:t>　　</a:t>
              </a:r>
              <a:r>
                <a:rPr lang="ja-JP" altLang="en-US" sz="1100" dirty="0">
                  <a:latin typeface="BIZ UDPゴシック" panose="020B0400000000000000" pitchFamily="50" charset="-128"/>
                  <a:ea typeface="BIZ UDPゴシック" panose="020B0400000000000000" pitchFamily="50" charset="-128"/>
                </a:rPr>
                <a:t>必要書類を提出してください。補助金交付は書類提出期限から約１か月以内に行います。</a:t>
              </a:r>
              <a:endParaRPr lang="en-US" altLang="ja-JP" sz="1100" dirty="0">
                <a:latin typeface="BIZ UDPゴシック" panose="020B0400000000000000" pitchFamily="50" charset="-128"/>
                <a:ea typeface="BIZ UDPゴシック" panose="020B0400000000000000" pitchFamily="50" charset="-128"/>
              </a:endParaRPr>
            </a:p>
            <a:p>
              <a:pPr>
                <a:lnSpc>
                  <a:spcPts val="700"/>
                </a:lnSpc>
              </a:pPr>
              <a:r>
                <a:rPr lang="ja-JP" altLang="en-US" sz="1200" dirty="0">
                  <a:latin typeface="BIZ UDPゴシック" panose="020B0400000000000000" pitchFamily="50" charset="-128"/>
                  <a:ea typeface="BIZ UDPゴシック" panose="020B0400000000000000" pitchFamily="50" charset="-128"/>
                </a:rPr>
                <a:t>　</a:t>
              </a:r>
              <a:endParaRPr lang="en-US" altLang="ja-JP" sz="1200" dirty="0">
                <a:latin typeface="BIZ UDPゴシック" panose="020B0400000000000000" pitchFamily="50" charset="-128"/>
                <a:ea typeface="BIZ UDPゴシック" panose="020B0400000000000000" pitchFamily="50" charset="-128"/>
              </a:endParaRPr>
            </a:p>
            <a:p>
              <a:pPr>
                <a:lnSpc>
                  <a:spcPts val="1300"/>
                </a:lnSpc>
              </a:pPr>
              <a:r>
                <a:rPr lang="ja-JP" altLang="en-US" sz="1200" b="1" dirty="0">
                  <a:latin typeface="BIZ UDPゴシック" panose="020B0400000000000000" pitchFamily="50" charset="-128"/>
                  <a:ea typeface="BIZ UDPゴシック" panose="020B0400000000000000" pitchFamily="50" charset="-128"/>
                </a:rPr>
                <a:t>　申請方法の詳細は、広島広域都市圏ホームページを御覧ください。</a:t>
              </a:r>
            </a:p>
          </p:txBody>
        </p:sp>
        <p:sp>
          <p:nvSpPr>
            <p:cNvPr id="118" name="楕円 117">
              <a:extLst>
                <a:ext uri="{FF2B5EF4-FFF2-40B4-BE49-F238E27FC236}">
                  <a16:creationId xmlns:a16="http://schemas.microsoft.com/office/drawing/2014/main" id="{7A714760-4A3B-4F3F-85D0-958C9C10D85E}"/>
                </a:ext>
              </a:extLst>
            </p:cNvPr>
            <p:cNvSpPr/>
            <p:nvPr/>
          </p:nvSpPr>
          <p:spPr>
            <a:xfrm>
              <a:off x="-2020188" y="3395121"/>
              <a:ext cx="216000" cy="216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ts val="1300"/>
                </a:lnSpc>
              </a:pPr>
              <a:r>
                <a:rPr kumimoji="1" lang="ja-JP" altLang="en-US" sz="1200" b="1" dirty="0"/>
                <a:t>１</a:t>
              </a:r>
            </a:p>
          </p:txBody>
        </p:sp>
        <p:sp>
          <p:nvSpPr>
            <p:cNvPr id="119" name="楕円 118">
              <a:extLst>
                <a:ext uri="{FF2B5EF4-FFF2-40B4-BE49-F238E27FC236}">
                  <a16:creationId xmlns:a16="http://schemas.microsoft.com/office/drawing/2014/main" id="{5FE19872-403B-4BD3-A1CC-CD87248CF4AF}"/>
                </a:ext>
              </a:extLst>
            </p:cNvPr>
            <p:cNvSpPr/>
            <p:nvPr/>
          </p:nvSpPr>
          <p:spPr>
            <a:xfrm>
              <a:off x="-2018216" y="4531065"/>
              <a:ext cx="216000" cy="216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ts val="1300"/>
                </a:lnSpc>
              </a:pPr>
              <a:r>
                <a:rPr lang="ja-JP" altLang="en-US" sz="1200" b="1" dirty="0"/>
                <a:t>２</a:t>
              </a:r>
              <a:endParaRPr kumimoji="1" lang="ja-JP" altLang="en-US" sz="1200" b="1" dirty="0"/>
            </a:p>
          </p:txBody>
        </p:sp>
        <p:sp>
          <p:nvSpPr>
            <p:cNvPr id="120" name="楕円 119">
              <a:extLst>
                <a:ext uri="{FF2B5EF4-FFF2-40B4-BE49-F238E27FC236}">
                  <a16:creationId xmlns:a16="http://schemas.microsoft.com/office/drawing/2014/main" id="{E2A25FD5-0A18-4FE3-BA58-6289290BAF33}"/>
                </a:ext>
              </a:extLst>
            </p:cNvPr>
            <p:cNvSpPr/>
            <p:nvPr/>
          </p:nvSpPr>
          <p:spPr>
            <a:xfrm>
              <a:off x="-2025665" y="5537834"/>
              <a:ext cx="216000" cy="2160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ts val="1300"/>
                </a:lnSpc>
              </a:pPr>
              <a:r>
                <a:rPr lang="ja-JP" altLang="en-US" sz="1200" b="1" dirty="0"/>
                <a:t>３</a:t>
              </a:r>
              <a:endParaRPr kumimoji="1" lang="ja-JP" altLang="en-US" sz="1200" b="1" dirty="0"/>
            </a:p>
          </p:txBody>
        </p:sp>
      </p:grpSp>
      <p:grpSp>
        <p:nvGrpSpPr>
          <p:cNvPr id="98" name="グループ化 97">
            <a:extLst>
              <a:ext uri="{FF2B5EF4-FFF2-40B4-BE49-F238E27FC236}">
                <a16:creationId xmlns:a16="http://schemas.microsoft.com/office/drawing/2014/main" id="{D984A21A-A324-490B-BA59-EA9FF0A551C8}"/>
              </a:ext>
            </a:extLst>
          </p:cNvPr>
          <p:cNvGrpSpPr/>
          <p:nvPr/>
        </p:nvGrpSpPr>
        <p:grpSpPr>
          <a:xfrm>
            <a:off x="259874" y="145380"/>
            <a:ext cx="2307080" cy="319589"/>
            <a:chOff x="160501" y="4226203"/>
            <a:chExt cx="1482214" cy="319589"/>
          </a:xfrm>
        </p:grpSpPr>
        <p:sp>
          <p:nvSpPr>
            <p:cNvPr id="103" name="角丸四角形 21">
              <a:extLst>
                <a:ext uri="{FF2B5EF4-FFF2-40B4-BE49-F238E27FC236}">
                  <a16:creationId xmlns:a16="http://schemas.microsoft.com/office/drawing/2014/main" id="{FFFE6804-2AF4-40E0-94AC-8332D3F06B7B}"/>
                </a:ext>
              </a:extLst>
            </p:cNvPr>
            <p:cNvSpPr/>
            <p:nvPr/>
          </p:nvSpPr>
          <p:spPr>
            <a:xfrm>
              <a:off x="193460" y="4257792"/>
              <a:ext cx="1449255" cy="28800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BIZ UDPゴシック" panose="020B0400000000000000" pitchFamily="50" charset="-128"/>
                  <a:ea typeface="BIZ UDPゴシック" panose="020B0400000000000000" pitchFamily="50" charset="-128"/>
                </a:rPr>
                <a:t>補助率・補助上限額</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05" name="角丸四角形 21">
              <a:extLst>
                <a:ext uri="{FF2B5EF4-FFF2-40B4-BE49-F238E27FC236}">
                  <a16:creationId xmlns:a16="http://schemas.microsoft.com/office/drawing/2014/main" id="{65C06AFD-3744-4645-B3E1-1413A4581131}"/>
                </a:ext>
              </a:extLst>
            </p:cNvPr>
            <p:cNvSpPr/>
            <p:nvPr/>
          </p:nvSpPr>
          <p:spPr>
            <a:xfrm>
              <a:off x="160501" y="4226203"/>
              <a:ext cx="1449255" cy="288000"/>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106" name="テキスト ボックス 105">
            <a:extLst>
              <a:ext uri="{FF2B5EF4-FFF2-40B4-BE49-F238E27FC236}">
                <a16:creationId xmlns:a16="http://schemas.microsoft.com/office/drawing/2014/main" id="{96882160-3EFA-4208-81B6-5187D3BFE96B}"/>
              </a:ext>
            </a:extLst>
          </p:cNvPr>
          <p:cNvSpPr txBox="1"/>
          <p:nvPr/>
        </p:nvSpPr>
        <p:spPr>
          <a:xfrm>
            <a:off x="213810" y="446410"/>
            <a:ext cx="6720390" cy="261610"/>
          </a:xfrm>
          <a:prstGeom prst="rect">
            <a:avLst/>
          </a:prstGeom>
          <a:noFill/>
        </p:spPr>
        <p:txBody>
          <a:bodyPr wrap="square" rtlCol="0">
            <a:spAutoFit/>
          </a:bodyPr>
          <a:lstStyle/>
          <a:p>
            <a:pPr algn="just"/>
            <a:r>
              <a:rPr lang="ja-JP" altLang="en-US" sz="1100" dirty="0">
                <a:latin typeface="BIZ UDPゴシック" panose="020B0400000000000000" pitchFamily="50" charset="-128"/>
                <a:ea typeface="BIZ UDPゴシック" panose="020B0400000000000000" pitchFamily="50" charset="-128"/>
              </a:rPr>
              <a:t>　　補助率と補助上限額は以下のとおりです。年度内に交流事業と単独事業</a:t>
            </a:r>
            <a:r>
              <a:rPr lang="ja-JP" altLang="en-US" sz="1100" b="1" dirty="0">
                <a:solidFill>
                  <a:srgbClr val="FF0000"/>
                </a:solidFill>
                <a:latin typeface="BIZ UDPゴシック" panose="020B0400000000000000" pitchFamily="50" charset="-128"/>
                <a:ea typeface="BIZ UDPゴシック" panose="020B0400000000000000" pitchFamily="50" charset="-128"/>
              </a:rPr>
              <a:t>それぞれ</a:t>
            </a:r>
            <a:r>
              <a:rPr lang="en-US" altLang="ja-JP" sz="1100" b="1" dirty="0">
                <a:solidFill>
                  <a:srgbClr val="FF0000"/>
                </a:solidFill>
                <a:latin typeface="BIZ UDPゴシック" panose="020B0400000000000000" pitchFamily="50" charset="-128"/>
                <a:ea typeface="BIZ UDPゴシック" panose="020B0400000000000000" pitchFamily="50" charset="-128"/>
              </a:rPr>
              <a:t>2</a:t>
            </a:r>
            <a:r>
              <a:rPr lang="ja-JP" altLang="en-US" sz="1100" b="1" dirty="0">
                <a:solidFill>
                  <a:srgbClr val="FF0000"/>
                </a:solidFill>
                <a:latin typeface="BIZ UDPゴシック" panose="020B0400000000000000" pitchFamily="50" charset="-128"/>
                <a:ea typeface="BIZ UDPゴシック" panose="020B0400000000000000" pitchFamily="50" charset="-128"/>
              </a:rPr>
              <a:t>回まで</a:t>
            </a:r>
            <a:r>
              <a:rPr lang="ja-JP" altLang="en-US" sz="1100" dirty="0">
                <a:latin typeface="BIZ UDPゴシック" panose="020B0400000000000000" pitchFamily="50" charset="-128"/>
                <a:ea typeface="BIZ UDPゴシック" panose="020B0400000000000000" pitchFamily="50" charset="-128"/>
              </a:rPr>
              <a:t>申請可能です。</a:t>
            </a:r>
          </a:p>
        </p:txBody>
      </p:sp>
      <p:graphicFrame>
        <p:nvGraphicFramePr>
          <p:cNvPr id="107" name="表 106">
            <a:extLst>
              <a:ext uri="{FF2B5EF4-FFF2-40B4-BE49-F238E27FC236}">
                <a16:creationId xmlns:a16="http://schemas.microsoft.com/office/drawing/2014/main" id="{DCFACAC5-FA98-4C6A-8778-96366FD25920}"/>
              </a:ext>
            </a:extLst>
          </p:cNvPr>
          <p:cNvGraphicFramePr>
            <a:graphicFrameLocks noGrp="1"/>
          </p:cNvGraphicFramePr>
          <p:nvPr>
            <p:extLst>
              <p:ext uri="{D42A27DB-BD31-4B8C-83A1-F6EECF244321}">
                <p14:modId xmlns:p14="http://schemas.microsoft.com/office/powerpoint/2010/main" val="1019050005"/>
              </p:ext>
            </p:extLst>
          </p:nvPr>
        </p:nvGraphicFramePr>
        <p:xfrm>
          <a:off x="490626" y="702821"/>
          <a:ext cx="6097562" cy="1193420"/>
        </p:xfrm>
        <a:graphic>
          <a:graphicData uri="http://schemas.openxmlformats.org/drawingml/2006/table">
            <a:tbl>
              <a:tblPr firstRow="1" bandRow="1">
                <a:tableStyleId>{5C22544A-7EE6-4342-B048-85BDC9FD1C3A}</a:tableStyleId>
              </a:tblPr>
              <a:tblGrid>
                <a:gridCol w="1108513">
                  <a:extLst>
                    <a:ext uri="{9D8B030D-6E8A-4147-A177-3AD203B41FA5}">
                      <a16:colId xmlns:a16="http://schemas.microsoft.com/office/drawing/2014/main" val="3913003148"/>
                    </a:ext>
                  </a:extLst>
                </a:gridCol>
                <a:gridCol w="1665094">
                  <a:extLst>
                    <a:ext uri="{9D8B030D-6E8A-4147-A177-3AD203B41FA5}">
                      <a16:colId xmlns:a16="http://schemas.microsoft.com/office/drawing/2014/main" val="830345232"/>
                    </a:ext>
                  </a:extLst>
                </a:gridCol>
                <a:gridCol w="3323955">
                  <a:extLst>
                    <a:ext uri="{9D8B030D-6E8A-4147-A177-3AD203B41FA5}">
                      <a16:colId xmlns:a16="http://schemas.microsoft.com/office/drawing/2014/main" val="1221394381"/>
                    </a:ext>
                  </a:extLst>
                </a:gridCol>
              </a:tblGrid>
              <a:tr h="0">
                <a:tc>
                  <a:txBody>
                    <a:bodyPr/>
                    <a:lstStyle/>
                    <a:p>
                      <a:pPr algn="ctr"/>
                      <a:r>
                        <a:rPr kumimoji="1" lang="ja-JP" altLang="en-US" sz="1100" b="0" dirty="0">
                          <a:solidFill>
                            <a:schemeClr val="tx1"/>
                          </a:solidFill>
                          <a:latin typeface="BIZ UDPゴシック" panose="020B0400000000000000" pitchFamily="50" charset="-128"/>
                          <a:ea typeface="BIZ UDPゴシック" panose="020B0400000000000000" pitchFamily="50" charset="-128"/>
                        </a:rPr>
                        <a:t>事業区分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kumimoji="1" lang="ja-JP" altLang="en-US" sz="1100" b="0" spc="-50" baseline="0" dirty="0">
                          <a:solidFill>
                            <a:schemeClr val="tx1"/>
                          </a:solidFill>
                          <a:latin typeface="BIZ UDPゴシック" panose="020B0400000000000000" pitchFamily="50" charset="-128"/>
                          <a:ea typeface="BIZ UDPゴシック" panose="020B0400000000000000" pitchFamily="50" charset="-128"/>
                        </a:rPr>
                        <a:t>補助率</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kumimoji="1" lang="ja-JP" altLang="en-US" sz="1100" b="0" spc="-50" baseline="0" dirty="0">
                          <a:solidFill>
                            <a:schemeClr val="tx1"/>
                          </a:solidFill>
                          <a:latin typeface="BIZ UDPゴシック" panose="020B0400000000000000" pitchFamily="50" charset="-128"/>
                          <a:ea typeface="BIZ UDPゴシック" panose="020B0400000000000000" pitchFamily="50" charset="-128"/>
                        </a:rPr>
                        <a:t>補助上限額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val="566209205"/>
                  </a:ext>
                </a:extLst>
              </a:tr>
              <a:tr h="144016">
                <a:tc>
                  <a:txBody>
                    <a:bodyPr/>
                    <a:lstStyle/>
                    <a:p>
                      <a:pPr algn="ctr">
                        <a:lnSpc>
                          <a:spcPts val="1200"/>
                        </a:lnSpc>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交流事業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nSpc>
                          <a:spcPts val="1200"/>
                        </a:lnSpc>
                      </a:pPr>
                      <a:r>
                        <a:rPr kumimoji="1" lang="ja-JP" altLang="en-US" sz="1100" b="0" spc="-50" baseline="0" dirty="0">
                          <a:solidFill>
                            <a:schemeClr val="tx1"/>
                          </a:solidFill>
                          <a:latin typeface="BIZ UDPゴシック" panose="020B0400000000000000" pitchFamily="50" charset="-128"/>
                          <a:ea typeface="BIZ UDPゴシック" panose="020B0400000000000000" pitchFamily="50" charset="-128"/>
                        </a:rPr>
                        <a:t>対象経費の</a:t>
                      </a:r>
                      <a:r>
                        <a:rPr kumimoji="1" lang="en-US" altLang="ja-JP" sz="1100" b="0" spc="-50" baseline="0" dirty="0">
                          <a:solidFill>
                            <a:schemeClr val="tx1"/>
                          </a:solidFill>
                          <a:latin typeface="BIZ UDPゴシック" panose="020B0400000000000000" pitchFamily="50" charset="-128"/>
                          <a:ea typeface="BIZ UDPゴシック" panose="020B0400000000000000" pitchFamily="50" charset="-128"/>
                        </a:rPr>
                        <a:t>10</a:t>
                      </a:r>
                      <a:r>
                        <a:rPr kumimoji="1" lang="ja-JP" altLang="en-US" sz="1100" b="0" spc="-50" baseline="0" dirty="0">
                          <a:solidFill>
                            <a:schemeClr val="tx1"/>
                          </a:solidFill>
                          <a:latin typeface="BIZ UDPゴシック" panose="020B0400000000000000" pitchFamily="50" charset="-128"/>
                          <a:ea typeface="BIZ UDPゴシック" panose="020B0400000000000000" pitchFamily="50" charset="-128"/>
                        </a:rPr>
                        <a:t>分の</a:t>
                      </a:r>
                      <a:r>
                        <a:rPr kumimoji="1" lang="en-US" altLang="ja-JP" sz="1100" b="0" spc="-50" baseline="0" dirty="0">
                          <a:solidFill>
                            <a:schemeClr val="tx1"/>
                          </a:solidFill>
                          <a:latin typeface="BIZ UDPゴシック" panose="020B0400000000000000" pitchFamily="50" charset="-128"/>
                          <a:ea typeface="BIZ UDPゴシック" panose="020B0400000000000000" pitchFamily="50" charset="-128"/>
                        </a:rPr>
                        <a:t>10</a:t>
                      </a:r>
                      <a:endParaRPr kumimoji="1" lang="ja-JP" altLang="en-US" sz="1100" b="0" spc="-50" baseline="0" dirty="0">
                        <a:solidFill>
                          <a:schemeClr val="tx1"/>
                        </a:solidFill>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600"/>
                        </a:lnSpc>
                      </a:pPr>
                      <a:r>
                        <a:rPr kumimoji="1" lang="ja-JP" altLang="en-US" sz="1100" b="0" spc="-50" baseline="0" dirty="0">
                          <a:solidFill>
                            <a:schemeClr val="tx1"/>
                          </a:solidFill>
                          <a:latin typeface="BIZ UDPゴシック" panose="020B0400000000000000" pitchFamily="50" charset="-128"/>
                          <a:ea typeface="BIZ UDPゴシック" panose="020B0400000000000000" pitchFamily="50" charset="-128"/>
                        </a:rPr>
                        <a:t>次のいずれか低い方の金額</a:t>
                      </a:r>
                    </a:p>
                    <a:p>
                      <a:pPr>
                        <a:lnSpc>
                          <a:spcPts val="1600"/>
                        </a:lnSpc>
                      </a:pPr>
                      <a:r>
                        <a:rPr kumimoji="1" lang="ja-JP" altLang="en-US" sz="1100" b="0" spc="-50" baseline="0" dirty="0">
                          <a:solidFill>
                            <a:schemeClr val="tx1"/>
                          </a:solidFill>
                          <a:latin typeface="BIZ UDPゴシック" panose="020B0400000000000000" pitchFamily="50" charset="-128"/>
                          <a:ea typeface="BIZ UDPゴシック" panose="020B0400000000000000" pitchFamily="50" charset="-128"/>
                        </a:rPr>
                        <a:t>　①　参加人数</a:t>
                      </a:r>
                      <a:r>
                        <a:rPr kumimoji="1" lang="en-US" altLang="ja-JP" sz="1100" b="0" spc="-50" baseline="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spc="-50" baseline="0" dirty="0">
                          <a:solidFill>
                            <a:schemeClr val="tx1"/>
                          </a:solidFill>
                          <a:latin typeface="BIZ UDPゴシック" panose="020B0400000000000000" pitchFamily="50" charset="-128"/>
                          <a:ea typeface="BIZ UDPゴシック" panose="020B0400000000000000" pitchFamily="50" charset="-128"/>
                        </a:rPr>
                        <a:t>１万円、　②　１事業</a:t>
                      </a:r>
                      <a:r>
                        <a:rPr kumimoji="1" lang="en-US" altLang="ja-JP" sz="1100" b="0" spc="-50" baseline="0" dirty="0">
                          <a:solidFill>
                            <a:schemeClr val="tx1"/>
                          </a:solidFill>
                          <a:latin typeface="BIZ UDPゴシック" panose="020B0400000000000000" pitchFamily="50" charset="-128"/>
                          <a:ea typeface="BIZ UDPゴシック" panose="020B0400000000000000" pitchFamily="50" charset="-128"/>
                        </a:rPr>
                        <a:t>20</a:t>
                      </a:r>
                      <a:r>
                        <a:rPr kumimoji="1" lang="ja-JP" altLang="en-US" sz="1100" b="0" spc="-50" baseline="0" dirty="0">
                          <a:solidFill>
                            <a:schemeClr val="tx1"/>
                          </a:solidFill>
                          <a:latin typeface="BIZ UDPゴシック" panose="020B0400000000000000" pitchFamily="50" charset="-128"/>
                          <a:ea typeface="BIZ UDPゴシック" panose="020B0400000000000000" pitchFamily="50" charset="-128"/>
                        </a:rPr>
                        <a:t>万円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99790965"/>
                  </a:ext>
                </a:extLst>
              </a:tr>
              <a:tr h="227868">
                <a:tc>
                  <a:txBody>
                    <a:bodyPr/>
                    <a:lstStyle/>
                    <a:p>
                      <a:pPr algn="ctr">
                        <a:lnSpc>
                          <a:spcPts val="1200"/>
                        </a:lnSpc>
                      </a:pPr>
                      <a:r>
                        <a:rPr kumimoji="1" lang="ja-JP" altLang="en-US" sz="1100" dirty="0">
                          <a:solidFill>
                            <a:schemeClr val="tx1"/>
                          </a:solidFill>
                          <a:latin typeface="BIZ UDPゴシック" panose="020B0400000000000000" pitchFamily="50" charset="-128"/>
                          <a:ea typeface="BIZ UDPゴシック" panose="020B0400000000000000" pitchFamily="50" charset="-128"/>
                        </a:rPr>
                        <a:t>単独事業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nSpc>
                          <a:spcPts val="1200"/>
                        </a:lnSpc>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対象経費の</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分の</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spc="-50" baseline="0" dirty="0">
                          <a:solidFill>
                            <a:schemeClr val="tx1"/>
                          </a:solidFill>
                          <a:latin typeface="BIZ UDPゴシック" panose="020B0400000000000000" pitchFamily="50" charset="-128"/>
                          <a:ea typeface="BIZ UDPゴシック" panose="020B0400000000000000" pitchFamily="50" charset="-128"/>
                        </a:rPr>
                        <a:t>次のいずれか低い方の金額</a:t>
                      </a: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spc="-50" baseline="0" dirty="0">
                          <a:solidFill>
                            <a:schemeClr val="tx1"/>
                          </a:solidFill>
                          <a:latin typeface="BIZ UDPゴシック" panose="020B0400000000000000" pitchFamily="50" charset="-128"/>
                          <a:ea typeface="BIZ UDPゴシック" panose="020B0400000000000000" pitchFamily="50" charset="-128"/>
                        </a:rPr>
                        <a:t>　①　参加人数</a:t>
                      </a:r>
                      <a:r>
                        <a:rPr kumimoji="1" lang="en-US" altLang="ja-JP" sz="1100" b="0" spc="-50" baseline="0"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spc="-50" baseline="0" dirty="0">
                          <a:solidFill>
                            <a:schemeClr val="tx1"/>
                          </a:solidFill>
                          <a:latin typeface="BIZ UDPゴシック" panose="020B0400000000000000" pitchFamily="50" charset="-128"/>
                          <a:ea typeface="BIZ UDPゴシック" panose="020B0400000000000000" pitchFamily="50" charset="-128"/>
                        </a:rPr>
                        <a:t>５千円、　②　１事業１０万円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01855"/>
                  </a:ext>
                </a:extLst>
              </a:tr>
            </a:tbl>
          </a:graphicData>
        </a:graphic>
      </p:graphicFrame>
      <p:sp>
        <p:nvSpPr>
          <p:cNvPr id="13" name="正方形/長方形 12">
            <a:extLst>
              <a:ext uri="{FF2B5EF4-FFF2-40B4-BE49-F238E27FC236}">
                <a16:creationId xmlns:a16="http://schemas.microsoft.com/office/drawing/2014/main" id="{298318FE-8862-462C-988A-C171C90BD5E2}"/>
              </a:ext>
            </a:extLst>
          </p:cNvPr>
          <p:cNvSpPr/>
          <p:nvPr/>
        </p:nvSpPr>
        <p:spPr>
          <a:xfrm>
            <a:off x="4466375" y="5329617"/>
            <a:ext cx="1783445" cy="66251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solidFill>
                  <a:schemeClr val="tx1"/>
                </a:solidFill>
                <a:latin typeface="BIZ UDPゴシック" panose="020B0400000000000000" pitchFamily="50" charset="-128"/>
                <a:ea typeface="BIZ UDPゴシック" panose="020B0400000000000000" pitchFamily="50" charset="-128"/>
              </a:rPr>
              <a:t>広島市</a:t>
            </a:r>
            <a:r>
              <a:rPr lang="en-US" altLang="ja-JP" sz="1050" dirty="0">
                <a:solidFill>
                  <a:schemeClr val="tx1"/>
                </a:solidFill>
                <a:latin typeface="BIZ UDPゴシック" panose="020B0400000000000000" pitchFamily="50" charset="-128"/>
                <a:ea typeface="BIZ UDPゴシック" panose="020B0400000000000000" pitchFamily="50" charset="-128"/>
              </a:rPr>
              <a:t>HP</a:t>
            </a:r>
            <a:r>
              <a:rPr lang="ja-JP" altLang="en-US" sz="1050" dirty="0">
                <a:solidFill>
                  <a:schemeClr val="tx1"/>
                </a:solidFill>
                <a:latin typeface="BIZ UDPゴシック" panose="020B0400000000000000" pitchFamily="50" charset="-128"/>
                <a:ea typeface="BIZ UDPゴシック" panose="020B0400000000000000" pitchFamily="50" charset="-128"/>
              </a:rPr>
              <a:t>で</a:t>
            </a:r>
            <a:r>
              <a:rPr kumimoji="1" lang="ja-JP" altLang="en-US" sz="1050" dirty="0">
                <a:solidFill>
                  <a:schemeClr val="tx1"/>
                </a:solidFill>
                <a:latin typeface="BIZ UDPゴシック" panose="020B0400000000000000" pitchFamily="50" charset="-128"/>
                <a:ea typeface="BIZ UDPゴシック" panose="020B0400000000000000" pitchFamily="50" charset="-128"/>
              </a:rPr>
              <a:t>ページ番号</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r>
              <a:rPr lang="ja-JP" altLang="en-US" sz="1050" dirty="0">
                <a:solidFill>
                  <a:schemeClr val="tx1"/>
                </a:solidFill>
                <a:latin typeface="BIZ UDPゴシック" panose="020B0400000000000000" pitchFamily="50" charset="-128"/>
                <a:ea typeface="BIZ UDPゴシック" panose="020B0400000000000000" pitchFamily="50" charset="-128"/>
              </a:rPr>
              <a:t>　　　　　　　　　　　　</a:t>
            </a:r>
            <a:endParaRPr lang="en-US" altLang="ja-JP" sz="1050" dirty="0">
              <a:solidFill>
                <a:schemeClr val="tx1"/>
              </a:solidFill>
              <a:latin typeface="BIZ UDPゴシック" panose="020B0400000000000000" pitchFamily="50" charset="-128"/>
              <a:ea typeface="BIZ UDPゴシック" panose="020B0400000000000000" pitchFamily="50" charset="-128"/>
            </a:endParaRPr>
          </a:p>
          <a:p>
            <a:r>
              <a:rPr lang="ja-JP" altLang="en-US" sz="1050" dirty="0">
                <a:solidFill>
                  <a:schemeClr val="tx1"/>
                </a:solidFill>
                <a:latin typeface="BIZ UDPゴシック" panose="020B0400000000000000" pitchFamily="50" charset="-128"/>
                <a:ea typeface="BIZ UDPゴシック" panose="020B0400000000000000" pitchFamily="50" charset="-128"/>
              </a:rPr>
              <a:t>　　　　　　　　　　　　</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p:txBody>
      </p:sp>
      <p:sp>
        <p:nvSpPr>
          <p:cNvPr id="14" name="正方形/長方形 13">
            <a:extLst>
              <a:ext uri="{FF2B5EF4-FFF2-40B4-BE49-F238E27FC236}">
                <a16:creationId xmlns:a16="http://schemas.microsoft.com/office/drawing/2014/main" id="{A305C9C1-555C-4EC6-84AD-41644E066995}"/>
              </a:ext>
            </a:extLst>
          </p:cNvPr>
          <p:cNvSpPr/>
          <p:nvPr/>
        </p:nvSpPr>
        <p:spPr>
          <a:xfrm>
            <a:off x="4536523" y="5649925"/>
            <a:ext cx="1049601" cy="259354"/>
          </a:xfrm>
          <a:prstGeom prst="rect">
            <a:avLst/>
          </a:prstGeom>
          <a:solidFill>
            <a:srgbClr val="FFCCFF"/>
          </a:solidFill>
          <a:ln w="6350">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solidFill>
                  <a:schemeClr val="tx1"/>
                </a:solidFill>
                <a:latin typeface="BIZ UDPゴシック" panose="020B0400000000000000" pitchFamily="50" charset="-128"/>
                <a:ea typeface="BIZ UDPゴシック" panose="020B0400000000000000" pitchFamily="50" charset="-128"/>
              </a:rPr>
              <a:t>10</a:t>
            </a:r>
            <a:r>
              <a:rPr kumimoji="1" lang="ja-JP" altLang="en-US" sz="1050" dirty="0">
                <a:solidFill>
                  <a:schemeClr val="tx1"/>
                </a:solidFill>
                <a:latin typeface="BIZ UDPゴシック" panose="020B0400000000000000" pitchFamily="50" charset="-128"/>
                <a:ea typeface="BIZ UDPゴシック" panose="020B0400000000000000" pitchFamily="50" charset="-128"/>
              </a:rPr>
              <a:t>４８１８８</a:t>
            </a:r>
          </a:p>
        </p:txBody>
      </p:sp>
      <p:sp>
        <p:nvSpPr>
          <p:cNvPr id="108" name="正方形/長方形 107">
            <a:extLst>
              <a:ext uri="{FF2B5EF4-FFF2-40B4-BE49-F238E27FC236}">
                <a16:creationId xmlns:a16="http://schemas.microsoft.com/office/drawing/2014/main" id="{0D670D26-AC13-4592-A2E4-5F7DC7314F37}"/>
              </a:ext>
            </a:extLst>
          </p:cNvPr>
          <p:cNvSpPr/>
          <p:nvPr/>
        </p:nvSpPr>
        <p:spPr>
          <a:xfrm>
            <a:off x="5276188" y="5652265"/>
            <a:ext cx="1049601" cy="25935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BIZ UDPゴシック" panose="020B0400000000000000" pitchFamily="50" charset="-128"/>
                <a:ea typeface="BIZ UDPゴシック" panose="020B0400000000000000" pitchFamily="50" charset="-128"/>
              </a:rPr>
              <a:t>を検索</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p:txBody>
      </p:sp>
      <p:pic>
        <p:nvPicPr>
          <p:cNvPr id="19" name="図 18" descr="挿絵, 部屋 が含まれている画像&#10;&#10;自動的に生成された説明">
            <a:extLst>
              <a:ext uri="{FF2B5EF4-FFF2-40B4-BE49-F238E27FC236}">
                <a16:creationId xmlns:a16="http://schemas.microsoft.com/office/drawing/2014/main" id="{7FE9A4CF-0FAA-4F23-941C-53C0FC13F4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5167"/>
          <a:stretch/>
        </p:blipFill>
        <p:spPr>
          <a:xfrm>
            <a:off x="5825851" y="5107126"/>
            <a:ext cx="993752" cy="830923"/>
          </a:xfrm>
          <a:prstGeom prst="rect">
            <a:avLst/>
          </a:prstGeom>
        </p:spPr>
      </p:pic>
      <p:sp>
        <p:nvSpPr>
          <p:cNvPr id="104" name="四角形: 角を丸くする 103">
            <a:extLst>
              <a:ext uri="{FF2B5EF4-FFF2-40B4-BE49-F238E27FC236}">
                <a16:creationId xmlns:a16="http://schemas.microsoft.com/office/drawing/2014/main" id="{EA8E1A56-B6F8-4366-A461-AD9CC9512DBB}"/>
              </a:ext>
            </a:extLst>
          </p:cNvPr>
          <p:cNvSpPr/>
          <p:nvPr/>
        </p:nvSpPr>
        <p:spPr>
          <a:xfrm>
            <a:off x="3859282" y="6249144"/>
            <a:ext cx="1176412" cy="203679"/>
          </a:xfrm>
          <a:prstGeom prst="roundRect">
            <a:avLst>
              <a:gd name="adj" fmla="val 38293"/>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ts val="1080"/>
              </a:lnSpc>
            </a:pPr>
            <a:r>
              <a:rPr lang="ja-JP" altLang="en-US" sz="900" b="1" dirty="0">
                <a:solidFill>
                  <a:schemeClr val="bg1"/>
                </a:solidFill>
                <a:latin typeface="BIZ UDPゴシック" panose="020B0400000000000000" pitchFamily="50" charset="-128"/>
                <a:ea typeface="BIZ UDPゴシック" panose="020B0400000000000000" pitchFamily="50" charset="-128"/>
              </a:rPr>
              <a:t>広島広域都市圏</a:t>
            </a:r>
            <a:endParaRPr lang="en-US" altLang="ja-JP" sz="900" b="1" dirty="0">
              <a:solidFill>
                <a:schemeClr val="bg1"/>
              </a:solidFill>
              <a:latin typeface="BIZ UDPゴシック" panose="020B0400000000000000" pitchFamily="50" charset="-128"/>
              <a:ea typeface="BIZ UDPゴシック" panose="020B0400000000000000" pitchFamily="50" charset="-128"/>
            </a:endParaRPr>
          </a:p>
        </p:txBody>
      </p:sp>
      <p:sp>
        <p:nvSpPr>
          <p:cNvPr id="110" name="四角形: 角を丸くする 109">
            <a:extLst>
              <a:ext uri="{FF2B5EF4-FFF2-40B4-BE49-F238E27FC236}">
                <a16:creationId xmlns:a16="http://schemas.microsoft.com/office/drawing/2014/main" id="{6881B3E7-23D5-4EBE-A48F-A7041CCBAB0C}"/>
              </a:ext>
            </a:extLst>
          </p:cNvPr>
          <p:cNvSpPr/>
          <p:nvPr/>
        </p:nvSpPr>
        <p:spPr>
          <a:xfrm>
            <a:off x="5618205" y="7759491"/>
            <a:ext cx="720079" cy="203679"/>
          </a:xfrm>
          <a:prstGeom prst="roundRect">
            <a:avLst>
              <a:gd name="adj" fmla="val 38293"/>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ts val="1080"/>
              </a:lnSpc>
            </a:pPr>
            <a:r>
              <a:rPr lang="ja-JP" altLang="en-US" sz="900" b="1" dirty="0">
                <a:solidFill>
                  <a:schemeClr val="bg1"/>
                </a:solidFill>
                <a:latin typeface="BIZ UDPゴシック" panose="020B0400000000000000" pitchFamily="50" charset="-128"/>
                <a:ea typeface="BIZ UDPゴシック" panose="020B0400000000000000" pitchFamily="50" charset="-128"/>
              </a:rPr>
              <a:t>松山圏域</a:t>
            </a:r>
            <a:endParaRPr lang="en-US" altLang="ja-JP" sz="900" b="1" dirty="0">
              <a:solidFill>
                <a:schemeClr val="bg1"/>
              </a:solidFill>
              <a:latin typeface="BIZ UDPゴシック" panose="020B0400000000000000" pitchFamily="50" charset="-128"/>
              <a:ea typeface="BIZ UDPゴシック" panose="020B0400000000000000" pitchFamily="50" charset="-128"/>
            </a:endParaRPr>
          </a:p>
        </p:txBody>
      </p:sp>
      <p:sp>
        <p:nvSpPr>
          <p:cNvPr id="132" name="楕円 131">
            <a:extLst>
              <a:ext uri="{FF2B5EF4-FFF2-40B4-BE49-F238E27FC236}">
                <a16:creationId xmlns:a16="http://schemas.microsoft.com/office/drawing/2014/main" id="{0515743B-7A29-4DA2-8B59-95B7D6AE03FE}"/>
              </a:ext>
            </a:extLst>
          </p:cNvPr>
          <p:cNvSpPr/>
          <p:nvPr/>
        </p:nvSpPr>
        <p:spPr>
          <a:xfrm>
            <a:off x="4788440" y="7557377"/>
            <a:ext cx="251205" cy="176396"/>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BIZ UDPゴシック" panose="020B0400000000000000" pitchFamily="50" charset="-128"/>
                <a:ea typeface="BIZ UDPゴシック" panose="020B0400000000000000" pitchFamily="50" charset="-128"/>
              </a:rPr>
              <a:t>⑪</a:t>
            </a:r>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p:txBody>
      </p:sp>
      <p:sp>
        <p:nvSpPr>
          <p:cNvPr id="141" name="楕円 140">
            <a:extLst>
              <a:ext uri="{FF2B5EF4-FFF2-40B4-BE49-F238E27FC236}">
                <a16:creationId xmlns:a16="http://schemas.microsoft.com/office/drawing/2014/main" id="{5238DD2F-22C4-449E-AE3C-FAAFEE6A125F}"/>
              </a:ext>
            </a:extLst>
          </p:cNvPr>
          <p:cNvSpPr/>
          <p:nvPr/>
        </p:nvSpPr>
        <p:spPr>
          <a:xfrm>
            <a:off x="4914753" y="7124997"/>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①</a:t>
            </a:r>
          </a:p>
        </p:txBody>
      </p:sp>
      <p:sp>
        <p:nvSpPr>
          <p:cNvPr id="142" name="楕円 141">
            <a:extLst>
              <a:ext uri="{FF2B5EF4-FFF2-40B4-BE49-F238E27FC236}">
                <a16:creationId xmlns:a16="http://schemas.microsoft.com/office/drawing/2014/main" id="{9FBE3EC3-AA2A-4A21-8DF1-6D21933FB365}"/>
              </a:ext>
            </a:extLst>
          </p:cNvPr>
          <p:cNvSpPr/>
          <p:nvPr/>
        </p:nvSpPr>
        <p:spPr>
          <a:xfrm>
            <a:off x="5106893" y="7420851"/>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②</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143" name="楕円 142">
            <a:extLst>
              <a:ext uri="{FF2B5EF4-FFF2-40B4-BE49-F238E27FC236}">
                <a16:creationId xmlns:a16="http://schemas.microsoft.com/office/drawing/2014/main" id="{772F8C3B-C40E-4C29-AC81-B165C83FC23B}"/>
              </a:ext>
            </a:extLst>
          </p:cNvPr>
          <p:cNvSpPr/>
          <p:nvPr/>
        </p:nvSpPr>
        <p:spPr>
          <a:xfrm>
            <a:off x="5367017" y="7293311"/>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③</a:t>
            </a:r>
          </a:p>
        </p:txBody>
      </p:sp>
      <p:sp>
        <p:nvSpPr>
          <p:cNvPr id="144" name="楕円 143">
            <a:extLst>
              <a:ext uri="{FF2B5EF4-FFF2-40B4-BE49-F238E27FC236}">
                <a16:creationId xmlns:a16="http://schemas.microsoft.com/office/drawing/2014/main" id="{2F01F3C9-0B62-4FE8-AEE9-8DB487867BD7}"/>
              </a:ext>
            </a:extLst>
          </p:cNvPr>
          <p:cNvSpPr/>
          <p:nvPr/>
        </p:nvSpPr>
        <p:spPr>
          <a:xfrm>
            <a:off x="5061324" y="7180514"/>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dirty="0">
                <a:solidFill>
                  <a:schemeClr val="tx1"/>
                </a:solidFill>
                <a:latin typeface="BIZ UDPゴシック" panose="020B0400000000000000" pitchFamily="50" charset="-128"/>
                <a:ea typeface="BIZ UDPゴシック" panose="020B0400000000000000" pitchFamily="50" charset="-128"/>
              </a:rPr>
              <a:t>⑬</a:t>
            </a:r>
            <a:endParaRPr kumimoji="1" lang="ja-JP" altLang="en-US" sz="700" dirty="0">
              <a:solidFill>
                <a:schemeClr val="tx1"/>
              </a:solidFill>
              <a:latin typeface="BIZ UDPゴシック" panose="020B0400000000000000" pitchFamily="50" charset="-128"/>
              <a:ea typeface="BIZ UDPゴシック" panose="020B0400000000000000" pitchFamily="50" charset="-128"/>
            </a:endParaRPr>
          </a:p>
        </p:txBody>
      </p:sp>
      <p:sp>
        <p:nvSpPr>
          <p:cNvPr id="145" name="楕円 144">
            <a:extLst>
              <a:ext uri="{FF2B5EF4-FFF2-40B4-BE49-F238E27FC236}">
                <a16:creationId xmlns:a16="http://schemas.microsoft.com/office/drawing/2014/main" id="{A27D24DD-BA35-4629-BEE8-BD54E81AFB6E}"/>
              </a:ext>
            </a:extLst>
          </p:cNvPr>
          <p:cNvSpPr/>
          <p:nvPr/>
        </p:nvSpPr>
        <p:spPr>
          <a:xfrm>
            <a:off x="5332556" y="6815719"/>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⑤</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146" name="楕円 145">
            <a:extLst>
              <a:ext uri="{FF2B5EF4-FFF2-40B4-BE49-F238E27FC236}">
                <a16:creationId xmlns:a16="http://schemas.microsoft.com/office/drawing/2014/main" id="{C89E2595-0D0C-427E-9671-BD19618667D2}"/>
              </a:ext>
            </a:extLst>
          </p:cNvPr>
          <p:cNvSpPr/>
          <p:nvPr/>
        </p:nvSpPr>
        <p:spPr>
          <a:xfrm>
            <a:off x="5150586" y="6872093"/>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⑩</a:t>
            </a:r>
          </a:p>
        </p:txBody>
      </p:sp>
      <p:cxnSp>
        <p:nvCxnSpPr>
          <p:cNvPr id="9" name="直線コネクタ 8">
            <a:extLst>
              <a:ext uri="{FF2B5EF4-FFF2-40B4-BE49-F238E27FC236}">
                <a16:creationId xmlns:a16="http://schemas.microsoft.com/office/drawing/2014/main" id="{D0D9E9DC-A4C5-4C73-BA39-E8FFB9E8D0B6}"/>
              </a:ext>
            </a:extLst>
          </p:cNvPr>
          <p:cNvCxnSpPr>
            <a:cxnSpLocks/>
          </p:cNvCxnSpPr>
          <p:nvPr/>
        </p:nvCxnSpPr>
        <p:spPr>
          <a:xfrm flipV="1">
            <a:off x="4931551" y="7598856"/>
            <a:ext cx="120354" cy="19060"/>
          </a:xfrm>
          <a:prstGeom prst="line">
            <a:avLst/>
          </a:prstGeom>
          <a:ln w="3175"/>
        </p:spPr>
        <p:style>
          <a:lnRef idx="1">
            <a:schemeClr val="dk1"/>
          </a:lnRef>
          <a:fillRef idx="0">
            <a:schemeClr val="dk1"/>
          </a:fillRef>
          <a:effectRef idx="0">
            <a:schemeClr val="dk1"/>
          </a:effectRef>
          <a:fontRef idx="minor">
            <a:schemeClr val="tx1"/>
          </a:fontRef>
        </p:style>
      </p:cxnSp>
      <p:cxnSp>
        <p:nvCxnSpPr>
          <p:cNvPr id="147" name="直線コネクタ 146">
            <a:extLst>
              <a:ext uri="{FF2B5EF4-FFF2-40B4-BE49-F238E27FC236}">
                <a16:creationId xmlns:a16="http://schemas.microsoft.com/office/drawing/2014/main" id="{815F6772-AD70-4A4F-8E7F-F32A738D2340}"/>
              </a:ext>
            </a:extLst>
          </p:cNvPr>
          <p:cNvCxnSpPr>
            <a:cxnSpLocks/>
          </p:cNvCxnSpPr>
          <p:nvPr/>
        </p:nvCxnSpPr>
        <p:spPr>
          <a:xfrm flipH="1">
            <a:off x="4962553" y="7353461"/>
            <a:ext cx="145494" cy="3958"/>
          </a:xfrm>
          <a:prstGeom prst="line">
            <a:avLst/>
          </a:prstGeom>
          <a:ln w="3175"/>
        </p:spPr>
        <p:style>
          <a:lnRef idx="1">
            <a:schemeClr val="dk1"/>
          </a:lnRef>
          <a:fillRef idx="0">
            <a:schemeClr val="dk1"/>
          </a:fillRef>
          <a:effectRef idx="0">
            <a:schemeClr val="dk1"/>
          </a:effectRef>
          <a:fontRef idx="minor">
            <a:schemeClr val="tx1"/>
          </a:fontRef>
        </p:style>
      </p:cxnSp>
      <p:sp>
        <p:nvSpPr>
          <p:cNvPr id="140" name="楕円 139">
            <a:extLst>
              <a:ext uri="{FF2B5EF4-FFF2-40B4-BE49-F238E27FC236}">
                <a16:creationId xmlns:a16="http://schemas.microsoft.com/office/drawing/2014/main" id="{B12BB16C-192A-4B04-9651-828572C68782}"/>
              </a:ext>
            </a:extLst>
          </p:cNvPr>
          <p:cNvSpPr/>
          <p:nvPr/>
        </p:nvSpPr>
        <p:spPr>
          <a:xfrm>
            <a:off x="4797799" y="7255901"/>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latin typeface="BIZ UDPゴシック" panose="020B0400000000000000" pitchFamily="50" charset="-128"/>
                <a:ea typeface="BIZ UDPゴシック" panose="020B0400000000000000" pitchFamily="50" charset="-128"/>
              </a:rPr>
              <a:t>⑫</a:t>
            </a:r>
          </a:p>
        </p:txBody>
      </p:sp>
      <p:sp>
        <p:nvSpPr>
          <p:cNvPr id="148" name="楕円 147">
            <a:extLst>
              <a:ext uri="{FF2B5EF4-FFF2-40B4-BE49-F238E27FC236}">
                <a16:creationId xmlns:a16="http://schemas.microsoft.com/office/drawing/2014/main" id="{6DD8A93D-BA5D-4540-92A6-8C89AD823B58}"/>
              </a:ext>
            </a:extLst>
          </p:cNvPr>
          <p:cNvSpPr/>
          <p:nvPr/>
        </p:nvSpPr>
        <p:spPr>
          <a:xfrm>
            <a:off x="5479669" y="8014009"/>
            <a:ext cx="122400" cy="120727"/>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00" dirty="0">
                <a:solidFill>
                  <a:schemeClr val="tx1"/>
                </a:solidFill>
                <a:latin typeface="BIZ UDPゴシック" panose="020B0400000000000000" pitchFamily="50" charset="-128"/>
                <a:ea typeface="BIZ UDPゴシック" panose="020B0400000000000000" pitchFamily="50" charset="-128"/>
              </a:rPr>
              <a:t>C</a:t>
            </a:r>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p:txBody>
      </p:sp>
      <p:sp>
        <p:nvSpPr>
          <p:cNvPr id="149" name="楕円 148">
            <a:extLst>
              <a:ext uri="{FF2B5EF4-FFF2-40B4-BE49-F238E27FC236}">
                <a16:creationId xmlns:a16="http://schemas.microsoft.com/office/drawing/2014/main" id="{ABA144BB-DC07-45A6-A7FB-EE59DE183D1B}"/>
              </a:ext>
            </a:extLst>
          </p:cNvPr>
          <p:cNvSpPr/>
          <p:nvPr/>
        </p:nvSpPr>
        <p:spPr>
          <a:xfrm>
            <a:off x="5228121" y="8151671"/>
            <a:ext cx="122400" cy="120727"/>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00" dirty="0">
                <a:solidFill>
                  <a:schemeClr val="tx1"/>
                </a:solidFill>
                <a:latin typeface="BIZ UDPゴシック" panose="020B0400000000000000" pitchFamily="50" charset="-128"/>
                <a:ea typeface="BIZ UDPゴシック" panose="020B0400000000000000" pitchFamily="50" charset="-128"/>
              </a:rPr>
              <a:t>B</a:t>
            </a:r>
          </a:p>
        </p:txBody>
      </p:sp>
      <p:sp>
        <p:nvSpPr>
          <p:cNvPr id="150" name="楕円 149">
            <a:extLst>
              <a:ext uri="{FF2B5EF4-FFF2-40B4-BE49-F238E27FC236}">
                <a16:creationId xmlns:a16="http://schemas.microsoft.com/office/drawing/2014/main" id="{5A18B99C-B321-4244-8894-F6F83E5D8E43}"/>
              </a:ext>
            </a:extLst>
          </p:cNvPr>
          <p:cNvSpPr/>
          <p:nvPr/>
        </p:nvSpPr>
        <p:spPr>
          <a:xfrm>
            <a:off x="5359933" y="7910992"/>
            <a:ext cx="122400" cy="120727"/>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00" dirty="0">
                <a:solidFill>
                  <a:schemeClr val="tx1"/>
                </a:solidFill>
                <a:latin typeface="BIZ UDPゴシック" panose="020B0400000000000000" pitchFamily="50" charset="-128"/>
                <a:ea typeface="BIZ UDPゴシック" panose="020B0400000000000000" pitchFamily="50" charset="-128"/>
              </a:rPr>
              <a:t>A</a:t>
            </a:r>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p:txBody>
      </p:sp>
      <p:grpSp>
        <p:nvGrpSpPr>
          <p:cNvPr id="4" name="グループ化 3">
            <a:extLst>
              <a:ext uri="{FF2B5EF4-FFF2-40B4-BE49-F238E27FC236}">
                <a16:creationId xmlns:a16="http://schemas.microsoft.com/office/drawing/2014/main" id="{14A64AFE-C199-3684-4488-8B7727CC117C}"/>
              </a:ext>
            </a:extLst>
          </p:cNvPr>
          <p:cNvGrpSpPr/>
          <p:nvPr/>
        </p:nvGrpSpPr>
        <p:grpSpPr>
          <a:xfrm>
            <a:off x="311175" y="5486699"/>
            <a:ext cx="3706380" cy="3033906"/>
            <a:chOff x="312660" y="5352226"/>
            <a:chExt cx="3706380" cy="3033906"/>
          </a:xfrm>
        </p:grpSpPr>
        <p:grpSp>
          <p:nvGrpSpPr>
            <p:cNvPr id="2" name="グループ化 1">
              <a:extLst>
                <a:ext uri="{FF2B5EF4-FFF2-40B4-BE49-F238E27FC236}">
                  <a16:creationId xmlns:a16="http://schemas.microsoft.com/office/drawing/2014/main" id="{BEAC7F94-8A17-81C9-651F-A644C176FD45}"/>
                </a:ext>
              </a:extLst>
            </p:cNvPr>
            <p:cNvGrpSpPr/>
            <p:nvPr/>
          </p:nvGrpSpPr>
          <p:grpSpPr>
            <a:xfrm>
              <a:off x="312660" y="5352226"/>
              <a:ext cx="3706380" cy="3033906"/>
              <a:chOff x="312660" y="5352226"/>
              <a:chExt cx="3706380" cy="3033906"/>
            </a:xfrm>
          </p:grpSpPr>
          <p:sp>
            <p:nvSpPr>
              <p:cNvPr id="68" name="テキスト ボックス 67">
                <a:extLst>
                  <a:ext uri="{FF2B5EF4-FFF2-40B4-BE49-F238E27FC236}">
                    <a16:creationId xmlns:a16="http://schemas.microsoft.com/office/drawing/2014/main" id="{53C11981-7BA8-43DD-BC6E-017A9353C78C}"/>
                  </a:ext>
                </a:extLst>
              </p:cNvPr>
              <p:cNvSpPr txBox="1"/>
              <p:nvPr/>
            </p:nvSpPr>
            <p:spPr>
              <a:xfrm>
                <a:off x="312660" y="5526257"/>
                <a:ext cx="3515592" cy="2198038"/>
              </a:xfrm>
              <a:prstGeom prst="rect">
                <a:avLst/>
              </a:prstGeom>
              <a:noFill/>
            </p:spPr>
            <p:txBody>
              <a:bodyPr wrap="square" rtlCol="0">
                <a:spAutoFit/>
              </a:bodyPr>
              <a:lstStyle/>
              <a:p>
                <a:r>
                  <a:rPr lang="ja-JP" altLang="en-US" sz="900" dirty="0">
                    <a:latin typeface="BIZ UDPゴシック" panose="020B0400000000000000" pitchFamily="50" charset="-128"/>
                    <a:ea typeface="BIZ UDPゴシック" panose="020B0400000000000000" pitchFamily="50" charset="-128"/>
                    <a:cs typeface="メイリオ" pitchFamily="50" charset="-128"/>
                  </a:rPr>
                  <a:t>　広島県、山口県、島根県の３県にまたがる以下の市町で構成する圏域 </a:t>
                </a:r>
                <a:endParaRPr lang="en-US" altLang="ja-JP" sz="900" dirty="0">
                  <a:latin typeface="BIZ UDPゴシック" panose="020B0400000000000000" pitchFamily="50" charset="-128"/>
                  <a:ea typeface="BIZ UDPゴシック" panose="020B0400000000000000" pitchFamily="50" charset="-128"/>
                  <a:cs typeface="メイリオ" pitchFamily="50" charset="-128"/>
                </a:endParaRPr>
              </a:p>
              <a:p>
                <a:pPr>
                  <a:lnSpc>
                    <a:spcPts val="700"/>
                  </a:lnSpc>
                </a:pPr>
                <a:endParaRPr lang="en-US" altLang="ja-JP" sz="900" b="1" dirty="0">
                  <a:latin typeface="BIZ UDPゴシック" panose="020B0400000000000000" pitchFamily="50" charset="-128"/>
                  <a:ea typeface="BIZ UDPゴシック" panose="020B0400000000000000" pitchFamily="50" charset="-128"/>
                </a:endParaRPr>
              </a:p>
              <a:p>
                <a:r>
                  <a:rPr lang="ja-JP" altLang="en-US" sz="900" b="1" dirty="0">
                    <a:latin typeface="BIZ UDPゴシック" panose="020B0400000000000000" pitchFamily="50" charset="-128"/>
                    <a:ea typeface="BIZ UDPゴシック" panose="020B0400000000000000" pitchFamily="50" charset="-128"/>
                  </a:rPr>
                  <a:t>＜</a:t>
                </a:r>
                <a:r>
                  <a:rPr lang="zh-TW" altLang="en-US" sz="900" b="1" dirty="0">
                    <a:latin typeface="BIZ UDPゴシック" panose="020B0400000000000000" pitchFamily="50" charset="-128"/>
                    <a:ea typeface="BIZ UDPゴシック" panose="020B0400000000000000" pitchFamily="50" charset="-128"/>
                  </a:rPr>
                  <a:t>広島県</a:t>
                </a:r>
                <a:r>
                  <a:rPr lang="ja-JP" altLang="en-US" sz="900" b="1" dirty="0">
                    <a:latin typeface="BIZ UDPゴシック" panose="020B0400000000000000" pitchFamily="50" charset="-128"/>
                    <a:ea typeface="BIZ UDPゴシック" panose="020B0400000000000000" pitchFamily="50" charset="-128"/>
                  </a:rPr>
                  <a:t>＞</a:t>
                </a:r>
                <a:endParaRPr lang="en-US" altLang="zh-TW" sz="900" b="1" dirty="0">
                  <a:latin typeface="BIZ UDPゴシック" panose="020B0400000000000000" pitchFamily="50" charset="-128"/>
                  <a:ea typeface="BIZ UDPゴシック" panose="020B0400000000000000" pitchFamily="50" charset="-128"/>
                </a:endParaRPr>
              </a:p>
              <a:p>
                <a:r>
                  <a:rPr lang="ja-JP" altLang="en-US" sz="900" dirty="0">
                    <a:latin typeface="BIZ UDPゴシック" panose="020B0400000000000000" pitchFamily="50" charset="-128"/>
                    <a:ea typeface="BIZ UDPゴシック" panose="020B0400000000000000" pitchFamily="50" charset="-128"/>
                  </a:rPr>
                  <a:t>①</a:t>
                </a:r>
                <a:r>
                  <a:rPr lang="zh-TW" altLang="en-US" sz="900" dirty="0">
                    <a:latin typeface="BIZ UDPゴシック" panose="020B0400000000000000" pitchFamily="50" charset="-128"/>
                    <a:ea typeface="BIZ UDPゴシック" panose="020B0400000000000000" pitchFamily="50" charset="-128"/>
                  </a:rPr>
                  <a:t>広島市、</a:t>
                </a:r>
                <a:r>
                  <a:rPr lang="ja-JP" altLang="en-US" sz="900" dirty="0">
                    <a:latin typeface="BIZ UDPゴシック" panose="020B0400000000000000" pitchFamily="50" charset="-128"/>
                    <a:ea typeface="BIZ UDPゴシック" panose="020B0400000000000000" pitchFamily="50" charset="-128"/>
                  </a:rPr>
                  <a:t>②</a:t>
                </a:r>
                <a:r>
                  <a:rPr lang="zh-TW" altLang="en-US" sz="900" dirty="0">
                    <a:latin typeface="BIZ UDPゴシック" panose="020B0400000000000000" pitchFamily="50" charset="-128"/>
                    <a:ea typeface="BIZ UDPゴシック" panose="020B0400000000000000" pitchFamily="50" charset="-128"/>
                  </a:rPr>
                  <a:t>呉市、</a:t>
                </a:r>
                <a:r>
                  <a:rPr lang="ja-JP" altLang="en-US" sz="900" dirty="0">
                    <a:latin typeface="BIZ UDPゴシック" panose="020B0400000000000000" pitchFamily="50" charset="-128"/>
                    <a:ea typeface="BIZ UDPゴシック" panose="020B0400000000000000" pitchFamily="50" charset="-128"/>
                  </a:rPr>
                  <a:t>③</a:t>
                </a:r>
                <a:r>
                  <a:rPr lang="zh-TW" altLang="en-US" sz="900" dirty="0">
                    <a:latin typeface="BIZ UDPゴシック" panose="020B0400000000000000" pitchFamily="50" charset="-128"/>
                    <a:ea typeface="BIZ UDPゴシック" panose="020B0400000000000000" pitchFamily="50" charset="-128"/>
                  </a:rPr>
                  <a:t>竹原市、</a:t>
                </a:r>
                <a:r>
                  <a:rPr lang="ja-JP" altLang="en-US" sz="900" dirty="0">
                    <a:latin typeface="BIZ UDPゴシック" panose="020B0400000000000000" pitchFamily="50" charset="-128"/>
                    <a:ea typeface="BIZ UDPゴシック" panose="020B0400000000000000" pitchFamily="50" charset="-128"/>
                  </a:rPr>
                  <a:t>④</a:t>
                </a:r>
                <a:r>
                  <a:rPr lang="zh-TW" altLang="en-US" sz="900" dirty="0">
                    <a:latin typeface="BIZ UDPゴシック" panose="020B0400000000000000" pitchFamily="50" charset="-128"/>
                    <a:ea typeface="BIZ UDPゴシック" panose="020B0400000000000000" pitchFamily="50" charset="-128"/>
                  </a:rPr>
                  <a:t>三原市、</a:t>
                </a:r>
                <a:r>
                  <a:rPr lang="ja-JP" altLang="en-US" sz="900" dirty="0">
                    <a:latin typeface="BIZ UDPゴシック" panose="020B0400000000000000" pitchFamily="50" charset="-128"/>
                    <a:ea typeface="BIZ UDPゴシック" panose="020B0400000000000000" pitchFamily="50" charset="-128"/>
                  </a:rPr>
                  <a:t>⑤</a:t>
                </a:r>
                <a:r>
                  <a:rPr lang="zh-TW" altLang="en-US" sz="900" dirty="0">
                    <a:latin typeface="BIZ UDPゴシック" panose="020B0400000000000000" pitchFamily="50" charset="-128"/>
                    <a:ea typeface="BIZ UDPゴシック" panose="020B0400000000000000" pitchFamily="50" charset="-128"/>
                  </a:rPr>
                  <a:t>三次市、</a:t>
                </a:r>
                <a:r>
                  <a:rPr lang="ja-JP" altLang="en-US" sz="900" dirty="0">
                    <a:latin typeface="BIZ UDPゴシック" panose="020B0400000000000000" pitchFamily="50" charset="-128"/>
                    <a:ea typeface="BIZ UDPゴシック" panose="020B0400000000000000" pitchFamily="50" charset="-128"/>
                  </a:rPr>
                  <a:t>⑥</a:t>
                </a:r>
                <a:r>
                  <a:rPr lang="ja-JP" altLang="en-US" sz="900" dirty="0">
                    <a:solidFill>
                      <a:srgbClr val="FF0000"/>
                    </a:solidFill>
                    <a:latin typeface="BIZ UDPゴシック" panose="020B0400000000000000" pitchFamily="50" charset="-128"/>
                    <a:ea typeface="BIZ UDPゴシック" panose="020B0400000000000000" pitchFamily="50" charset="-128"/>
                  </a:rPr>
                  <a:t>庄原市、</a:t>
                </a:r>
                <a:endParaRPr lang="en-US" altLang="zh-TW" sz="900" dirty="0">
                  <a:solidFill>
                    <a:srgbClr val="FF0000"/>
                  </a:solidFill>
                  <a:latin typeface="BIZ UDPゴシック" panose="020B0400000000000000" pitchFamily="50" charset="-128"/>
                  <a:ea typeface="BIZ UDPゴシック" panose="020B0400000000000000" pitchFamily="50" charset="-128"/>
                </a:endParaRPr>
              </a:p>
              <a:p>
                <a:r>
                  <a:rPr lang="ja-JP" altLang="en-US" sz="900" dirty="0">
                    <a:latin typeface="BIZ UDPゴシック" panose="020B0400000000000000" pitchFamily="50" charset="-128"/>
                    <a:ea typeface="BIZ UDPゴシック" panose="020B0400000000000000" pitchFamily="50" charset="-128"/>
                  </a:rPr>
                  <a:t>⑦</a:t>
                </a:r>
                <a:r>
                  <a:rPr lang="zh-TW" altLang="en-US" sz="900" dirty="0">
                    <a:latin typeface="BIZ UDPゴシック" panose="020B0400000000000000" pitchFamily="50" charset="-128"/>
                    <a:ea typeface="BIZ UDPゴシック" panose="020B0400000000000000" pitchFamily="50" charset="-128"/>
                  </a:rPr>
                  <a:t>大竹市、</a:t>
                </a:r>
                <a:r>
                  <a:rPr lang="ja-JP" altLang="en-US" sz="900" dirty="0">
                    <a:latin typeface="BIZ UDPゴシック" panose="020B0400000000000000" pitchFamily="50" charset="-128"/>
                    <a:ea typeface="BIZ UDPゴシック" panose="020B0400000000000000" pitchFamily="50" charset="-128"/>
                  </a:rPr>
                  <a:t>⑧</a:t>
                </a:r>
                <a:r>
                  <a:rPr lang="zh-TW" altLang="en-US" sz="900" dirty="0">
                    <a:latin typeface="BIZ UDPゴシック" panose="020B0400000000000000" pitchFamily="50" charset="-128"/>
                    <a:ea typeface="BIZ UDPゴシック" panose="020B0400000000000000" pitchFamily="50" charset="-128"/>
                  </a:rPr>
                  <a:t>東広島市、</a:t>
                </a:r>
                <a:r>
                  <a:rPr lang="ja-JP" altLang="en-US" sz="900" dirty="0">
                    <a:latin typeface="BIZ UDPゴシック" panose="020B0400000000000000" pitchFamily="50" charset="-128"/>
                    <a:ea typeface="BIZ UDPゴシック" panose="020B0400000000000000" pitchFamily="50" charset="-128"/>
                  </a:rPr>
                  <a:t>⑨</a:t>
                </a:r>
                <a:r>
                  <a:rPr lang="zh-TW" altLang="en-US" sz="900" dirty="0">
                    <a:latin typeface="BIZ UDPゴシック" panose="020B0400000000000000" pitchFamily="50" charset="-128"/>
                    <a:ea typeface="BIZ UDPゴシック" panose="020B0400000000000000" pitchFamily="50" charset="-128"/>
                  </a:rPr>
                  <a:t>廿日市市、</a:t>
                </a:r>
                <a:r>
                  <a:rPr lang="ja-JP" altLang="en-US" sz="900" dirty="0">
                    <a:latin typeface="BIZ UDPゴシック" panose="020B0400000000000000" pitchFamily="50" charset="-128"/>
                    <a:ea typeface="BIZ UDPゴシック" panose="020B0400000000000000" pitchFamily="50" charset="-128"/>
                  </a:rPr>
                  <a:t>⑩</a:t>
                </a:r>
                <a:r>
                  <a:rPr lang="zh-TW" altLang="en-US" sz="900" dirty="0">
                    <a:latin typeface="BIZ UDPゴシック" panose="020B0400000000000000" pitchFamily="50" charset="-128"/>
                    <a:ea typeface="BIZ UDPゴシック" panose="020B0400000000000000" pitchFamily="50" charset="-128"/>
                  </a:rPr>
                  <a:t>安芸高田市、</a:t>
                </a:r>
                <a:r>
                  <a:rPr lang="ja-JP" altLang="en-US" sz="900" dirty="0">
                    <a:latin typeface="BIZ UDPゴシック" panose="020B0400000000000000" pitchFamily="50" charset="-128"/>
                    <a:ea typeface="BIZ UDPゴシック" panose="020B0400000000000000" pitchFamily="50" charset="-128"/>
                  </a:rPr>
                  <a:t>⑪</a:t>
                </a:r>
                <a:r>
                  <a:rPr lang="zh-TW" altLang="en-US" sz="900" dirty="0">
                    <a:latin typeface="BIZ UDPゴシック" panose="020B0400000000000000" pitchFamily="50" charset="-128"/>
                    <a:ea typeface="BIZ UDPゴシック" panose="020B0400000000000000" pitchFamily="50" charset="-128"/>
                  </a:rPr>
                  <a:t>江田島市、</a:t>
                </a:r>
                <a:endParaRPr lang="en-US" altLang="zh-TW" sz="900" dirty="0">
                  <a:latin typeface="BIZ UDPゴシック" panose="020B0400000000000000" pitchFamily="50" charset="-128"/>
                  <a:ea typeface="BIZ UDPゴシック" panose="020B0400000000000000" pitchFamily="50" charset="-128"/>
                </a:endParaRPr>
              </a:p>
              <a:p>
                <a:r>
                  <a:rPr lang="ja-JP" altLang="en-US" sz="900" dirty="0">
                    <a:latin typeface="BIZ UDPゴシック" panose="020B0400000000000000" pitchFamily="50" charset="-128"/>
                    <a:ea typeface="BIZ UDPゴシック" panose="020B0400000000000000" pitchFamily="50" charset="-128"/>
                  </a:rPr>
                  <a:t>⑫</a:t>
                </a:r>
                <a:r>
                  <a:rPr lang="zh-TW" altLang="en-US" sz="900" dirty="0">
                    <a:latin typeface="BIZ UDPゴシック" panose="020B0400000000000000" pitchFamily="50" charset="-128"/>
                    <a:ea typeface="BIZ UDPゴシック" panose="020B0400000000000000" pitchFamily="50" charset="-128"/>
                  </a:rPr>
                  <a:t>府中町、</a:t>
                </a:r>
                <a:r>
                  <a:rPr lang="ja-JP" altLang="en-US" sz="900" dirty="0">
                    <a:latin typeface="BIZ UDPゴシック" panose="020B0400000000000000" pitchFamily="50" charset="-128"/>
                    <a:ea typeface="BIZ UDPゴシック" panose="020B0400000000000000" pitchFamily="50" charset="-128"/>
                  </a:rPr>
                  <a:t>⑬</a:t>
                </a:r>
                <a:r>
                  <a:rPr lang="zh-TW" altLang="en-US" sz="900" dirty="0">
                    <a:latin typeface="BIZ UDPゴシック" panose="020B0400000000000000" pitchFamily="50" charset="-128"/>
                    <a:ea typeface="BIZ UDPゴシック" panose="020B0400000000000000" pitchFamily="50" charset="-128"/>
                  </a:rPr>
                  <a:t>海田町、</a:t>
                </a:r>
                <a:r>
                  <a:rPr lang="ja-JP" altLang="en-US" sz="900" dirty="0">
                    <a:latin typeface="BIZ UDPゴシック" panose="020B0400000000000000" pitchFamily="50" charset="-128"/>
                    <a:ea typeface="BIZ UDPゴシック" panose="020B0400000000000000" pitchFamily="50" charset="-128"/>
                  </a:rPr>
                  <a:t>⑭</a:t>
                </a:r>
                <a:r>
                  <a:rPr lang="zh-TW" altLang="en-US" sz="900" dirty="0">
                    <a:latin typeface="BIZ UDPゴシック" panose="020B0400000000000000" pitchFamily="50" charset="-128"/>
                    <a:ea typeface="BIZ UDPゴシック" panose="020B0400000000000000" pitchFamily="50" charset="-128"/>
                  </a:rPr>
                  <a:t>熊野町、</a:t>
                </a:r>
                <a:r>
                  <a:rPr lang="ja-JP" altLang="en-US" sz="900" dirty="0">
                    <a:latin typeface="BIZ UDPゴシック" panose="020B0400000000000000" pitchFamily="50" charset="-128"/>
                    <a:ea typeface="BIZ UDPゴシック" panose="020B0400000000000000" pitchFamily="50" charset="-128"/>
                  </a:rPr>
                  <a:t>⑮</a:t>
                </a:r>
                <a:r>
                  <a:rPr lang="zh-TW" altLang="en-US" sz="900" dirty="0">
                    <a:latin typeface="BIZ UDPゴシック" panose="020B0400000000000000" pitchFamily="50" charset="-128"/>
                    <a:ea typeface="BIZ UDPゴシック" panose="020B0400000000000000" pitchFamily="50" charset="-128"/>
                  </a:rPr>
                  <a:t>坂町、</a:t>
                </a:r>
                <a:r>
                  <a:rPr lang="ja-JP" altLang="en-US" sz="900" dirty="0">
                    <a:latin typeface="BIZ UDPゴシック" panose="020B0400000000000000" pitchFamily="50" charset="-128"/>
                    <a:ea typeface="BIZ UDPゴシック" panose="020B0400000000000000" pitchFamily="50" charset="-128"/>
                  </a:rPr>
                  <a:t>⑯</a:t>
                </a:r>
                <a:r>
                  <a:rPr lang="zh-TW" altLang="en-US" sz="900" dirty="0">
                    <a:latin typeface="BIZ UDPゴシック" panose="020B0400000000000000" pitchFamily="50" charset="-128"/>
                    <a:ea typeface="BIZ UDPゴシック" panose="020B0400000000000000" pitchFamily="50" charset="-128"/>
                  </a:rPr>
                  <a:t>安芸太田町、</a:t>
                </a:r>
                <a:r>
                  <a:rPr lang="ja-JP" altLang="en-US" sz="900" dirty="0">
                    <a:latin typeface="BIZ UDPゴシック" panose="020B0400000000000000" pitchFamily="50" charset="-128"/>
                    <a:ea typeface="BIZ UDPゴシック" panose="020B0400000000000000" pitchFamily="50" charset="-128"/>
                  </a:rPr>
                  <a:t>⑰</a:t>
                </a:r>
                <a:r>
                  <a:rPr lang="zh-TW" altLang="en-US" sz="900" dirty="0">
                    <a:latin typeface="BIZ UDPゴシック" panose="020B0400000000000000" pitchFamily="50" charset="-128"/>
                    <a:ea typeface="BIZ UDPゴシック" panose="020B0400000000000000" pitchFamily="50" charset="-128"/>
                  </a:rPr>
                  <a:t>北広島町、</a:t>
                </a:r>
                <a:endParaRPr lang="en-US" altLang="zh-TW" sz="900" dirty="0">
                  <a:latin typeface="BIZ UDPゴシック" panose="020B0400000000000000" pitchFamily="50" charset="-128"/>
                  <a:ea typeface="BIZ UDPゴシック" panose="020B0400000000000000" pitchFamily="50" charset="-128"/>
                </a:endParaRPr>
              </a:p>
              <a:p>
                <a:r>
                  <a:rPr lang="ja-JP" altLang="en-US" sz="900" dirty="0">
                    <a:latin typeface="BIZ UDPゴシック" panose="020B0400000000000000" pitchFamily="50" charset="-128"/>
                    <a:ea typeface="BIZ UDPゴシック" panose="020B0400000000000000" pitchFamily="50" charset="-128"/>
                  </a:rPr>
                  <a:t>⑱</a:t>
                </a:r>
                <a:r>
                  <a:rPr lang="zh-TW" altLang="en-US" sz="900" dirty="0">
                    <a:latin typeface="BIZ UDPゴシック" panose="020B0400000000000000" pitchFamily="50" charset="-128"/>
                    <a:ea typeface="BIZ UDPゴシック" panose="020B0400000000000000" pitchFamily="50" charset="-128"/>
                  </a:rPr>
                  <a:t>大崎上島町、</a:t>
                </a:r>
                <a:r>
                  <a:rPr lang="ja-JP" altLang="en-US" sz="900" dirty="0">
                    <a:latin typeface="BIZ UDPゴシック" panose="020B0400000000000000" pitchFamily="50" charset="-128"/>
                    <a:ea typeface="BIZ UDPゴシック" panose="020B0400000000000000" pitchFamily="50" charset="-128"/>
                  </a:rPr>
                  <a:t>⑲</a:t>
                </a:r>
                <a:r>
                  <a:rPr lang="zh-TW" altLang="en-US" sz="900" dirty="0">
                    <a:latin typeface="BIZ UDPゴシック" panose="020B0400000000000000" pitchFamily="50" charset="-128"/>
                    <a:ea typeface="BIZ UDPゴシック" panose="020B0400000000000000" pitchFamily="50" charset="-128"/>
                  </a:rPr>
                  <a:t>世羅町</a:t>
                </a:r>
                <a:br>
                  <a:rPr lang="zh-TW" altLang="en-US" sz="900" dirty="0">
                    <a:latin typeface="BIZ UDPゴシック" panose="020B0400000000000000" pitchFamily="50" charset="-128"/>
                    <a:ea typeface="BIZ UDPゴシック" panose="020B0400000000000000" pitchFamily="50" charset="-128"/>
                  </a:rPr>
                </a:br>
                <a:r>
                  <a:rPr lang="ja-JP" altLang="en-US" sz="900" b="1" dirty="0">
                    <a:latin typeface="BIZ UDPゴシック" panose="020B0400000000000000" pitchFamily="50" charset="-128"/>
                    <a:ea typeface="BIZ UDPゴシック" panose="020B0400000000000000" pitchFamily="50" charset="-128"/>
                  </a:rPr>
                  <a:t>＜</a:t>
                </a:r>
                <a:r>
                  <a:rPr lang="zh-TW" altLang="en-US" sz="900" b="1" dirty="0">
                    <a:latin typeface="BIZ UDPゴシック" panose="020B0400000000000000" pitchFamily="50" charset="-128"/>
                    <a:ea typeface="BIZ UDPゴシック" panose="020B0400000000000000" pitchFamily="50" charset="-128"/>
                  </a:rPr>
                  <a:t>山口県</a:t>
                </a:r>
                <a:r>
                  <a:rPr lang="ja-JP" altLang="en-US" sz="900" b="1" dirty="0">
                    <a:latin typeface="BIZ UDPゴシック" panose="020B0400000000000000" pitchFamily="50" charset="-128"/>
                    <a:ea typeface="BIZ UDPゴシック" panose="020B0400000000000000" pitchFamily="50" charset="-128"/>
                  </a:rPr>
                  <a:t>＞</a:t>
                </a:r>
                <a:endParaRPr lang="en-US" altLang="ja-JP" sz="900" b="1" dirty="0">
                  <a:latin typeface="BIZ UDPゴシック" panose="020B0400000000000000" pitchFamily="50" charset="-128"/>
                  <a:ea typeface="BIZ UDPゴシック" panose="020B0400000000000000" pitchFamily="50" charset="-128"/>
                </a:endParaRPr>
              </a:p>
              <a:p>
                <a:r>
                  <a:rPr lang="ja-JP" altLang="en-US" sz="900" dirty="0">
                    <a:latin typeface="BIZ UDPゴシック" panose="020B0400000000000000" pitchFamily="50" charset="-128"/>
                    <a:ea typeface="BIZ UDPゴシック" panose="020B0400000000000000" pitchFamily="50" charset="-128"/>
                  </a:rPr>
                  <a:t>⑳</a:t>
                </a:r>
                <a:r>
                  <a:rPr lang="zh-TW" altLang="en-US" sz="900" dirty="0">
                    <a:latin typeface="BIZ UDPゴシック" panose="020B0400000000000000" pitchFamily="50" charset="-128"/>
                    <a:ea typeface="BIZ UDPゴシック" panose="020B0400000000000000" pitchFamily="50" charset="-128"/>
                  </a:rPr>
                  <a:t>岩国市、</a:t>
                </a:r>
                <a:r>
                  <a:rPr lang="ja-JP" altLang="en-US" sz="900" dirty="0">
                    <a:latin typeface="BIZ UDPゴシック" panose="020B0400000000000000" pitchFamily="50" charset="-128"/>
                    <a:ea typeface="BIZ UDPゴシック" panose="020B0400000000000000" pitchFamily="50" charset="-128"/>
                  </a:rPr>
                  <a:t>㉑</a:t>
                </a:r>
                <a:r>
                  <a:rPr lang="zh-TW" altLang="en-US" sz="900" dirty="0">
                    <a:latin typeface="BIZ UDPゴシック" panose="020B0400000000000000" pitchFamily="50" charset="-128"/>
                    <a:ea typeface="BIZ UDPゴシック" panose="020B0400000000000000" pitchFamily="50" charset="-128"/>
                  </a:rPr>
                  <a:t>柳井市、</a:t>
                </a:r>
                <a:r>
                  <a:rPr lang="ja-JP" altLang="en-US" sz="900" dirty="0">
                    <a:latin typeface="BIZ UDPゴシック" panose="020B0400000000000000" pitchFamily="50" charset="-128"/>
                    <a:ea typeface="BIZ UDPゴシック" panose="020B0400000000000000" pitchFamily="50" charset="-128"/>
                  </a:rPr>
                  <a:t>㉒</a:t>
                </a:r>
                <a:r>
                  <a:rPr lang="zh-TW" altLang="en-US" sz="900" dirty="0">
                    <a:latin typeface="BIZ UDPゴシック" panose="020B0400000000000000" pitchFamily="50" charset="-128"/>
                    <a:ea typeface="BIZ UDPゴシック" panose="020B0400000000000000" pitchFamily="50" charset="-128"/>
                  </a:rPr>
                  <a:t>周防大島町、</a:t>
                </a:r>
                <a:r>
                  <a:rPr lang="ja-JP" altLang="en-US" sz="900" dirty="0">
                    <a:latin typeface="BIZ UDPゴシック" panose="020B0400000000000000" pitchFamily="50" charset="-128"/>
                    <a:ea typeface="BIZ UDPゴシック" panose="020B0400000000000000" pitchFamily="50" charset="-128"/>
                  </a:rPr>
                  <a:t>㉓</a:t>
                </a:r>
                <a:r>
                  <a:rPr lang="zh-TW" altLang="en-US" sz="900" dirty="0">
                    <a:latin typeface="BIZ UDPゴシック" panose="020B0400000000000000" pitchFamily="50" charset="-128"/>
                    <a:ea typeface="BIZ UDPゴシック" panose="020B0400000000000000" pitchFamily="50" charset="-128"/>
                  </a:rPr>
                  <a:t>和木町、</a:t>
                </a:r>
                <a:r>
                  <a:rPr lang="ja-JP" altLang="en-US" sz="900" dirty="0">
                    <a:latin typeface="BIZ UDPゴシック" panose="020B0400000000000000" pitchFamily="50" charset="-128"/>
                    <a:ea typeface="BIZ UDPゴシック" panose="020B0400000000000000" pitchFamily="50" charset="-128"/>
                  </a:rPr>
                  <a:t>㉔</a:t>
                </a:r>
                <a:r>
                  <a:rPr lang="zh-TW" altLang="en-US" sz="900" dirty="0">
                    <a:latin typeface="BIZ UDPゴシック" panose="020B0400000000000000" pitchFamily="50" charset="-128"/>
                    <a:ea typeface="BIZ UDPゴシック" panose="020B0400000000000000" pitchFamily="50" charset="-128"/>
                  </a:rPr>
                  <a:t>上関町、</a:t>
                </a:r>
                <a:endParaRPr lang="en-US" altLang="zh-TW" sz="900" dirty="0">
                  <a:latin typeface="BIZ UDPゴシック" panose="020B0400000000000000" pitchFamily="50" charset="-128"/>
                  <a:ea typeface="BIZ UDPゴシック" panose="020B0400000000000000" pitchFamily="50" charset="-128"/>
                </a:endParaRPr>
              </a:p>
              <a:p>
                <a:r>
                  <a:rPr lang="ja-JP" altLang="en-US" sz="900" dirty="0">
                    <a:latin typeface="BIZ UDPゴシック" panose="020B0400000000000000" pitchFamily="50" charset="-128"/>
                    <a:ea typeface="BIZ UDPゴシック" panose="020B0400000000000000" pitchFamily="50" charset="-128"/>
                  </a:rPr>
                  <a:t>㉕</a:t>
                </a:r>
                <a:r>
                  <a:rPr lang="zh-TW" altLang="en-US" sz="900" dirty="0">
                    <a:latin typeface="BIZ UDPゴシック" panose="020B0400000000000000" pitchFamily="50" charset="-128"/>
                    <a:ea typeface="BIZ UDPゴシック" panose="020B0400000000000000" pitchFamily="50" charset="-128"/>
                  </a:rPr>
                  <a:t>田布施町</a:t>
                </a:r>
                <a:r>
                  <a:rPr lang="ja-JP" altLang="en-US" sz="900" dirty="0">
                    <a:latin typeface="BIZ UDPゴシック" panose="020B0400000000000000" pitchFamily="50" charset="-128"/>
                    <a:ea typeface="BIZ UDPゴシック" panose="020B0400000000000000" pitchFamily="50" charset="-128"/>
                  </a:rPr>
                  <a:t>、㉖</a:t>
                </a:r>
                <a:r>
                  <a:rPr lang="zh-TW" altLang="en-US" sz="900" dirty="0">
                    <a:latin typeface="BIZ UDPゴシック" panose="020B0400000000000000" pitchFamily="50" charset="-128"/>
                    <a:ea typeface="BIZ UDPゴシック" panose="020B0400000000000000" pitchFamily="50" charset="-128"/>
                  </a:rPr>
                  <a:t>平生町</a:t>
                </a:r>
                <a:endParaRPr lang="en-US" altLang="zh-TW" sz="900" dirty="0">
                  <a:latin typeface="BIZ UDPゴシック" panose="020B0400000000000000" pitchFamily="50" charset="-128"/>
                  <a:ea typeface="BIZ UDPゴシック" panose="020B0400000000000000" pitchFamily="50" charset="-128"/>
                </a:endParaRPr>
              </a:p>
              <a:p>
                <a:r>
                  <a:rPr lang="ja-JP" altLang="en-US" sz="900" b="1" dirty="0">
                    <a:latin typeface="BIZ UDPゴシック" panose="020B0400000000000000" pitchFamily="50" charset="-128"/>
                    <a:ea typeface="BIZ UDPゴシック" panose="020B0400000000000000" pitchFamily="50" charset="-128"/>
                  </a:rPr>
                  <a:t>＜</a:t>
                </a:r>
                <a:r>
                  <a:rPr lang="zh-TW" altLang="en-US" sz="900" b="1" dirty="0">
                    <a:latin typeface="BIZ UDPゴシック" panose="020B0400000000000000" pitchFamily="50" charset="-128"/>
                    <a:ea typeface="BIZ UDPゴシック" panose="020B0400000000000000" pitchFamily="50" charset="-128"/>
                  </a:rPr>
                  <a:t>島根県</a:t>
                </a:r>
                <a:r>
                  <a:rPr lang="ja-JP" altLang="en-US" sz="900" b="1" dirty="0">
                    <a:latin typeface="BIZ UDPゴシック" panose="020B0400000000000000" pitchFamily="50" charset="-128"/>
                    <a:ea typeface="BIZ UDPゴシック" panose="020B0400000000000000" pitchFamily="50" charset="-128"/>
                  </a:rPr>
                  <a:t>＞</a:t>
                </a:r>
                <a:endParaRPr lang="en-US" altLang="ja-JP" sz="900" b="1" dirty="0">
                  <a:latin typeface="BIZ UDPゴシック" panose="020B0400000000000000" pitchFamily="50" charset="-128"/>
                  <a:ea typeface="BIZ UDPゴシック" panose="020B0400000000000000" pitchFamily="50" charset="-128"/>
                </a:endParaRPr>
              </a:p>
              <a:p>
                <a:r>
                  <a:rPr lang="ja-JP" altLang="en-US" sz="900" dirty="0">
                    <a:latin typeface="BIZ UDPゴシック" panose="020B0400000000000000" pitchFamily="50" charset="-128"/>
                    <a:ea typeface="BIZ UDPゴシック" panose="020B0400000000000000" pitchFamily="50" charset="-128"/>
                  </a:rPr>
                  <a:t>㉗</a:t>
                </a:r>
                <a:r>
                  <a:rPr lang="zh-TW" altLang="en-US" sz="900" dirty="0">
                    <a:latin typeface="BIZ UDPゴシック" panose="020B0400000000000000" pitchFamily="50" charset="-128"/>
                    <a:ea typeface="BIZ UDPゴシック" panose="020B0400000000000000" pitchFamily="50" charset="-128"/>
                  </a:rPr>
                  <a:t>浜田市、</a:t>
                </a:r>
                <a:r>
                  <a:rPr lang="ja-JP" altLang="en-US" sz="900" dirty="0">
                    <a:latin typeface="BIZ UDPゴシック" panose="020B0400000000000000" pitchFamily="50" charset="-128"/>
                    <a:ea typeface="BIZ UDPゴシック" panose="020B0400000000000000" pitchFamily="50" charset="-128"/>
                  </a:rPr>
                  <a:t>㉘出雲市、㉙益田市、㉚</a:t>
                </a:r>
                <a:r>
                  <a:rPr lang="zh-TW" altLang="en-US" sz="900" dirty="0">
                    <a:latin typeface="BIZ UDPゴシック" panose="020B0400000000000000" pitchFamily="50" charset="-128"/>
                    <a:ea typeface="BIZ UDPゴシック" panose="020B0400000000000000" pitchFamily="50" charset="-128"/>
                  </a:rPr>
                  <a:t>飯南町、</a:t>
                </a:r>
                <a:r>
                  <a:rPr lang="ja-JP" altLang="en-US" sz="900" dirty="0">
                    <a:latin typeface="BIZ UDPゴシック" panose="020B0400000000000000" pitchFamily="50" charset="-128"/>
                    <a:ea typeface="BIZ UDPゴシック" panose="020B0400000000000000" pitchFamily="50" charset="-128"/>
                  </a:rPr>
                  <a:t>㉛</a:t>
                </a:r>
                <a:r>
                  <a:rPr lang="zh-TW" altLang="en-US" sz="900" dirty="0">
                    <a:latin typeface="BIZ UDPゴシック" panose="020B0400000000000000" pitchFamily="50" charset="-128"/>
                    <a:ea typeface="BIZ UDPゴシック" panose="020B0400000000000000" pitchFamily="50" charset="-128"/>
                  </a:rPr>
                  <a:t>川本町、</a:t>
                </a:r>
                <a:r>
                  <a:rPr lang="ja-JP" altLang="en-US" sz="900" dirty="0">
                    <a:latin typeface="BIZ UDPゴシック" panose="020B0400000000000000" pitchFamily="50" charset="-128"/>
                    <a:ea typeface="BIZ UDPゴシック" panose="020B0400000000000000" pitchFamily="50" charset="-128"/>
                  </a:rPr>
                  <a:t>㉜</a:t>
                </a:r>
                <a:r>
                  <a:rPr lang="zh-TW" altLang="en-US" sz="900" dirty="0">
                    <a:latin typeface="BIZ UDPゴシック" panose="020B0400000000000000" pitchFamily="50" charset="-128"/>
                    <a:ea typeface="BIZ UDPゴシック" panose="020B0400000000000000" pitchFamily="50" charset="-128"/>
                  </a:rPr>
                  <a:t>美郷町、</a:t>
                </a:r>
                <a:endParaRPr lang="en-US" altLang="zh-TW" sz="900" dirty="0">
                  <a:latin typeface="BIZ UDPゴシック" panose="020B0400000000000000" pitchFamily="50" charset="-128"/>
                  <a:ea typeface="BIZ UDPゴシック" panose="020B0400000000000000" pitchFamily="50" charset="-128"/>
                </a:endParaRPr>
              </a:p>
              <a:p>
                <a:r>
                  <a:rPr lang="ja-JP" altLang="en-US" sz="900" dirty="0">
                    <a:latin typeface="BIZ UDPゴシック" panose="020B0400000000000000" pitchFamily="50" charset="-128"/>
                    <a:ea typeface="BIZ UDPゴシック" panose="020B0400000000000000" pitchFamily="50" charset="-128"/>
                  </a:rPr>
                  <a:t>㉝</a:t>
                </a:r>
                <a:r>
                  <a:rPr lang="zh-TW" altLang="en-US" sz="900" dirty="0">
                    <a:latin typeface="BIZ UDPゴシック" panose="020B0400000000000000" pitchFamily="50" charset="-128"/>
                    <a:ea typeface="BIZ UDPゴシック" panose="020B0400000000000000" pitchFamily="50" charset="-128"/>
                  </a:rPr>
                  <a:t>邑南町</a:t>
                </a:r>
                <a:r>
                  <a:rPr lang="ja-JP" altLang="en-US" sz="900" dirty="0">
                    <a:latin typeface="BIZ UDPゴシック" panose="020B0400000000000000" pitchFamily="50" charset="-128"/>
                    <a:ea typeface="BIZ UDPゴシック" panose="020B0400000000000000" pitchFamily="50" charset="-128"/>
                  </a:rPr>
                  <a:t>、㉞吉賀町</a:t>
                </a:r>
                <a:endParaRPr lang="en-US" altLang="ja-JP" sz="900" dirty="0">
                  <a:latin typeface="BIZ UDPゴシック" panose="020B0400000000000000" pitchFamily="50" charset="-128"/>
                  <a:ea typeface="BIZ UDPゴシック" panose="020B0400000000000000" pitchFamily="50" charset="-128"/>
                </a:endParaRPr>
              </a:p>
              <a:p>
                <a:pPr>
                  <a:lnSpc>
                    <a:spcPts val="600"/>
                  </a:lnSpc>
                </a:pPr>
                <a:endParaRPr lang="en-US" altLang="ja-JP" sz="900" dirty="0">
                  <a:solidFill>
                    <a:srgbClr val="FF0000"/>
                  </a:solidFill>
                  <a:latin typeface="BIZ UDPゴシック" panose="020B0400000000000000" pitchFamily="50" charset="-128"/>
                  <a:ea typeface="BIZ UDPゴシック" panose="020B0400000000000000" pitchFamily="50" charset="-128"/>
                </a:endParaRPr>
              </a:p>
              <a:p>
                <a:r>
                  <a:rPr lang="en-US" altLang="ja-JP" sz="900" dirty="0">
                    <a:solidFill>
                      <a:srgbClr val="FF0000"/>
                    </a:solidFill>
                    <a:latin typeface="BIZ UDPゴシック" panose="020B0400000000000000" pitchFamily="50" charset="-128"/>
                    <a:ea typeface="BIZ UDPゴシック" panose="020B0400000000000000" pitchFamily="50" charset="-128"/>
                  </a:rPr>
                  <a:t>※</a:t>
                </a:r>
                <a:r>
                  <a:rPr lang="ja-JP" altLang="en-US" sz="900" dirty="0">
                    <a:solidFill>
                      <a:srgbClr val="FF0000"/>
                    </a:solidFill>
                    <a:latin typeface="BIZ UDPゴシック" panose="020B0400000000000000" pitchFamily="50" charset="-128"/>
                    <a:ea typeface="BIZ UDPゴシック" panose="020B0400000000000000" pitchFamily="50" charset="-128"/>
                  </a:rPr>
                  <a:t>庄原市は令和８年</a:t>
                </a:r>
                <a:r>
                  <a:rPr lang="en-US" altLang="ja-JP" sz="900" dirty="0">
                    <a:solidFill>
                      <a:srgbClr val="FF0000"/>
                    </a:solidFill>
                    <a:latin typeface="BIZ UDPゴシック" panose="020B0400000000000000" pitchFamily="50" charset="-128"/>
                    <a:ea typeface="BIZ UDPゴシック" panose="020B0400000000000000" pitchFamily="50" charset="-128"/>
                  </a:rPr>
                  <a:t>4</a:t>
                </a:r>
                <a:r>
                  <a:rPr lang="ja-JP" altLang="en-US" sz="900" dirty="0">
                    <a:solidFill>
                      <a:srgbClr val="FF0000"/>
                    </a:solidFill>
                    <a:latin typeface="BIZ UDPゴシック" panose="020B0400000000000000" pitchFamily="50" charset="-128"/>
                    <a:ea typeface="BIZ UDPゴシック" panose="020B0400000000000000" pitchFamily="50" charset="-128"/>
                  </a:rPr>
                  <a:t>月に広島広域都市圏に参画予定</a:t>
                </a:r>
              </a:p>
            </p:txBody>
          </p:sp>
          <p:sp>
            <p:nvSpPr>
              <p:cNvPr id="109" name="テキスト ボックス 108">
                <a:extLst>
                  <a:ext uri="{FF2B5EF4-FFF2-40B4-BE49-F238E27FC236}">
                    <a16:creationId xmlns:a16="http://schemas.microsoft.com/office/drawing/2014/main" id="{1C0B0301-F1D0-42CA-8A6B-13D88C70D295}"/>
                  </a:ext>
                </a:extLst>
              </p:cNvPr>
              <p:cNvSpPr txBox="1"/>
              <p:nvPr/>
            </p:nvSpPr>
            <p:spPr>
              <a:xfrm>
                <a:off x="366312" y="7801357"/>
                <a:ext cx="3652728" cy="584775"/>
              </a:xfrm>
              <a:prstGeom prst="rect">
                <a:avLst/>
              </a:prstGeom>
              <a:noFill/>
            </p:spPr>
            <p:txBody>
              <a:bodyPr wrap="square" rtlCol="0">
                <a:spAutoFit/>
              </a:bodyPr>
              <a:lstStyle/>
              <a:p>
                <a:endParaRPr lang="en-US" altLang="ja-JP" sz="1400" b="1" dirty="0">
                  <a:solidFill>
                    <a:schemeClr val="accent1">
                      <a:lumMod val="75000"/>
                    </a:schemeClr>
                  </a:solidFill>
                  <a:latin typeface="BIZ UDPゴシック" panose="020B0400000000000000" pitchFamily="50" charset="-128"/>
                  <a:ea typeface="BIZ UDPゴシック" panose="020B0400000000000000" pitchFamily="50" charset="-128"/>
                  <a:cs typeface="メイリオ" pitchFamily="50" charset="-128"/>
                </a:endParaRPr>
              </a:p>
              <a:p>
                <a:r>
                  <a:rPr lang="ja-JP" altLang="en-US" sz="900" dirty="0">
                    <a:latin typeface="BIZ UDPゴシック" panose="020B0400000000000000" pitchFamily="50" charset="-128"/>
                    <a:ea typeface="BIZ UDPゴシック" panose="020B0400000000000000" pitchFamily="50" charset="-128"/>
                    <a:cs typeface="メイリオ" pitchFamily="50" charset="-128"/>
                  </a:rPr>
                  <a:t>　愛媛県　　松山市と近隣５市町（</a:t>
                </a:r>
                <a:r>
                  <a:rPr lang="en-US" altLang="ja-JP" sz="900" dirty="0">
                    <a:latin typeface="BIZ UDPゴシック" panose="020B0400000000000000" pitchFamily="50" charset="-128"/>
                    <a:ea typeface="BIZ UDPゴシック" panose="020B0400000000000000" pitchFamily="50" charset="-128"/>
                    <a:cs typeface="メイリオ" pitchFamily="50" charset="-128"/>
                  </a:rPr>
                  <a:t>   </a:t>
                </a:r>
                <a:r>
                  <a:rPr lang="ja-JP" altLang="en-US" sz="900" dirty="0">
                    <a:latin typeface="BIZ UDPゴシック" panose="020B0400000000000000" pitchFamily="50" charset="-128"/>
                    <a:ea typeface="BIZ UDPゴシック" panose="020B0400000000000000" pitchFamily="50" charset="-128"/>
                    <a:cs typeface="メイリオ" pitchFamily="50" charset="-128"/>
                  </a:rPr>
                  <a:t>伊予市、 </a:t>
                </a:r>
                <a:r>
                  <a:rPr lang="en-US" altLang="ja-JP" sz="900" dirty="0">
                    <a:latin typeface="BIZ UDPゴシック" panose="020B0400000000000000" pitchFamily="50" charset="-128"/>
                    <a:ea typeface="BIZ UDPゴシック" panose="020B0400000000000000" pitchFamily="50" charset="-128"/>
                    <a:cs typeface="メイリオ" pitchFamily="50" charset="-128"/>
                  </a:rPr>
                  <a:t>  </a:t>
                </a:r>
                <a:r>
                  <a:rPr lang="ja-JP" altLang="en-US" sz="900" dirty="0">
                    <a:latin typeface="BIZ UDPゴシック" panose="020B0400000000000000" pitchFamily="50" charset="-128"/>
                    <a:ea typeface="BIZ UDPゴシック" panose="020B0400000000000000" pitchFamily="50" charset="-128"/>
                    <a:cs typeface="メイリオ" pitchFamily="50" charset="-128"/>
                  </a:rPr>
                  <a:t>東温市、　 久万高原町、</a:t>
                </a:r>
                <a:endParaRPr lang="en-US" altLang="ja-JP" sz="900" dirty="0">
                  <a:latin typeface="BIZ UDPゴシック" panose="020B0400000000000000" pitchFamily="50" charset="-128"/>
                  <a:ea typeface="BIZ UDPゴシック" panose="020B0400000000000000" pitchFamily="50" charset="-128"/>
                  <a:cs typeface="メイリオ" pitchFamily="50" charset="-128"/>
                </a:endParaRPr>
              </a:p>
              <a:p>
                <a:r>
                  <a:rPr lang="ja-JP" altLang="en-US" sz="900" dirty="0">
                    <a:latin typeface="BIZ UDPゴシック" panose="020B0400000000000000" pitchFamily="50" charset="-128"/>
                    <a:ea typeface="BIZ UDPゴシック" panose="020B0400000000000000" pitchFamily="50" charset="-128"/>
                    <a:cs typeface="メイリオ" pitchFamily="50" charset="-128"/>
                  </a:rPr>
                  <a:t>　松前町、　　砥部町）で形成する圏域</a:t>
                </a:r>
                <a:endParaRPr lang="en-US" altLang="ja-JP" sz="900" dirty="0">
                  <a:latin typeface="BIZ UDPゴシック" panose="020B0400000000000000" pitchFamily="50" charset="-128"/>
                  <a:ea typeface="BIZ UDPゴシック" panose="020B0400000000000000" pitchFamily="50" charset="-128"/>
                  <a:cs typeface="メイリオ" pitchFamily="50" charset="-128"/>
                </a:endParaRPr>
              </a:p>
            </p:txBody>
          </p:sp>
          <p:sp>
            <p:nvSpPr>
              <p:cNvPr id="111" name="四角形: 角を丸くする 110">
                <a:extLst>
                  <a:ext uri="{FF2B5EF4-FFF2-40B4-BE49-F238E27FC236}">
                    <a16:creationId xmlns:a16="http://schemas.microsoft.com/office/drawing/2014/main" id="{C6695F39-D036-453E-B8F7-BED611F1EF3A}"/>
                  </a:ext>
                </a:extLst>
              </p:cNvPr>
              <p:cNvSpPr/>
              <p:nvPr/>
            </p:nvSpPr>
            <p:spPr>
              <a:xfrm>
                <a:off x="420263" y="5352226"/>
                <a:ext cx="1176412" cy="203679"/>
              </a:xfrm>
              <a:prstGeom prst="roundRect">
                <a:avLst>
                  <a:gd name="adj" fmla="val 38293"/>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ts val="1080"/>
                  </a:lnSpc>
                </a:pPr>
                <a:r>
                  <a:rPr lang="ja-JP" altLang="en-US" sz="900" b="1" dirty="0">
                    <a:solidFill>
                      <a:schemeClr val="bg1"/>
                    </a:solidFill>
                    <a:latin typeface="BIZ UDPゴシック" panose="020B0400000000000000" pitchFamily="50" charset="-128"/>
                    <a:ea typeface="BIZ UDPゴシック" panose="020B0400000000000000" pitchFamily="50" charset="-128"/>
                  </a:rPr>
                  <a:t>広島広域都市圏</a:t>
                </a:r>
                <a:endParaRPr lang="en-US" altLang="ja-JP" sz="900" b="1" dirty="0">
                  <a:solidFill>
                    <a:schemeClr val="bg1"/>
                  </a:solidFill>
                  <a:latin typeface="BIZ UDPゴシック" panose="020B0400000000000000" pitchFamily="50" charset="-128"/>
                  <a:ea typeface="BIZ UDPゴシック" panose="020B0400000000000000" pitchFamily="50" charset="-128"/>
                </a:endParaRPr>
              </a:p>
            </p:txBody>
          </p:sp>
          <p:sp>
            <p:nvSpPr>
              <p:cNvPr id="112" name="四角形: 角を丸くする 111">
                <a:extLst>
                  <a:ext uri="{FF2B5EF4-FFF2-40B4-BE49-F238E27FC236}">
                    <a16:creationId xmlns:a16="http://schemas.microsoft.com/office/drawing/2014/main" id="{4643CD88-EB26-4A09-8A81-068106720E62}"/>
                  </a:ext>
                </a:extLst>
              </p:cNvPr>
              <p:cNvSpPr/>
              <p:nvPr/>
            </p:nvSpPr>
            <p:spPr>
              <a:xfrm>
                <a:off x="411294" y="7816007"/>
                <a:ext cx="1152000" cy="203679"/>
              </a:xfrm>
              <a:prstGeom prst="roundRect">
                <a:avLst>
                  <a:gd name="adj" fmla="val 38293"/>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ts val="1080"/>
                  </a:lnSpc>
                </a:pPr>
                <a:r>
                  <a:rPr lang="ja-JP" altLang="en-US" sz="900" b="1" dirty="0">
                    <a:solidFill>
                      <a:schemeClr val="bg1"/>
                    </a:solidFill>
                    <a:latin typeface="BIZ UDPゴシック" panose="020B0400000000000000" pitchFamily="50" charset="-128"/>
                    <a:ea typeface="BIZ UDPゴシック" panose="020B0400000000000000" pitchFamily="50" charset="-128"/>
                  </a:rPr>
                  <a:t>松 山 圏 域</a:t>
                </a:r>
                <a:endParaRPr lang="en-US" altLang="ja-JP" sz="900" b="1" dirty="0">
                  <a:solidFill>
                    <a:schemeClr val="bg1"/>
                  </a:solidFill>
                  <a:latin typeface="BIZ UDPゴシック" panose="020B0400000000000000" pitchFamily="50" charset="-128"/>
                  <a:ea typeface="BIZ UDPゴシック" panose="020B0400000000000000" pitchFamily="50" charset="-128"/>
                </a:endParaRPr>
              </a:p>
            </p:txBody>
          </p:sp>
        </p:grpSp>
        <p:sp>
          <p:nvSpPr>
            <p:cNvPr id="133" name="楕円 132">
              <a:extLst>
                <a:ext uri="{FF2B5EF4-FFF2-40B4-BE49-F238E27FC236}">
                  <a16:creationId xmlns:a16="http://schemas.microsoft.com/office/drawing/2014/main" id="{2C465300-945C-4FE2-920E-2DE062B48329}"/>
                </a:ext>
              </a:extLst>
            </p:cNvPr>
            <p:cNvSpPr/>
            <p:nvPr/>
          </p:nvSpPr>
          <p:spPr>
            <a:xfrm>
              <a:off x="886798" y="8077551"/>
              <a:ext cx="122400" cy="120727"/>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00" dirty="0">
                  <a:solidFill>
                    <a:schemeClr val="tx1"/>
                  </a:solidFill>
                  <a:latin typeface="BIZ UDPゴシック" panose="020B0400000000000000" pitchFamily="50" charset="-128"/>
                  <a:ea typeface="BIZ UDPゴシック" panose="020B0400000000000000" pitchFamily="50" charset="-128"/>
                </a:rPr>
                <a:t>A</a:t>
              </a:r>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p:txBody>
        </p:sp>
        <p:sp>
          <p:nvSpPr>
            <p:cNvPr id="134" name="楕円 133">
              <a:extLst>
                <a:ext uri="{FF2B5EF4-FFF2-40B4-BE49-F238E27FC236}">
                  <a16:creationId xmlns:a16="http://schemas.microsoft.com/office/drawing/2014/main" id="{FE95CF75-D667-46F8-A72C-D7AF59C76729}"/>
                </a:ext>
              </a:extLst>
            </p:cNvPr>
            <p:cNvSpPr/>
            <p:nvPr/>
          </p:nvSpPr>
          <p:spPr>
            <a:xfrm>
              <a:off x="2070962" y="8073989"/>
              <a:ext cx="122400" cy="120727"/>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00" dirty="0">
                  <a:solidFill>
                    <a:schemeClr val="tx1"/>
                  </a:solidFill>
                  <a:latin typeface="BIZ UDPゴシック" panose="020B0400000000000000" pitchFamily="50" charset="-128"/>
                  <a:ea typeface="BIZ UDPゴシック" panose="020B0400000000000000" pitchFamily="50" charset="-128"/>
                </a:rPr>
                <a:t>B</a:t>
              </a:r>
            </a:p>
          </p:txBody>
        </p:sp>
        <p:sp>
          <p:nvSpPr>
            <p:cNvPr id="135" name="楕円 134">
              <a:extLst>
                <a:ext uri="{FF2B5EF4-FFF2-40B4-BE49-F238E27FC236}">
                  <a16:creationId xmlns:a16="http://schemas.microsoft.com/office/drawing/2014/main" id="{FB65F568-4B3D-49E1-A3D4-336EF2ED5541}"/>
                </a:ext>
              </a:extLst>
            </p:cNvPr>
            <p:cNvSpPr/>
            <p:nvPr/>
          </p:nvSpPr>
          <p:spPr>
            <a:xfrm>
              <a:off x="2594430" y="8080434"/>
              <a:ext cx="122400" cy="120727"/>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00" dirty="0">
                  <a:solidFill>
                    <a:schemeClr val="tx1"/>
                  </a:solidFill>
                  <a:latin typeface="BIZ UDPゴシック" panose="020B0400000000000000" pitchFamily="50" charset="-128"/>
                  <a:ea typeface="BIZ UDPゴシック" panose="020B0400000000000000" pitchFamily="50" charset="-128"/>
                </a:rPr>
                <a:t>C</a:t>
              </a:r>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p:txBody>
        </p:sp>
        <p:sp>
          <p:nvSpPr>
            <p:cNvPr id="136" name="楕円 135">
              <a:extLst>
                <a:ext uri="{FF2B5EF4-FFF2-40B4-BE49-F238E27FC236}">
                  <a16:creationId xmlns:a16="http://schemas.microsoft.com/office/drawing/2014/main" id="{68C4DA69-48E2-4A44-AFF5-413C20D2F732}"/>
                </a:ext>
              </a:extLst>
            </p:cNvPr>
            <p:cNvSpPr/>
            <p:nvPr/>
          </p:nvSpPr>
          <p:spPr>
            <a:xfrm>
              <a:off x="3124388" y="8076958"/>
              <a:ext cx="122400" cy="120727"/>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00" dirty="0">
                  <a:solidFill>
                    <a:schemeClr val="tx1"/>
                  </a:solidFill>
                  <a:latin typeface="BIZ UDPゴシック" panose="020B0400000000000000" pitchFamily="50" charset="-128"/>
                  <a:ea typeface="BIZ UDPゴシック" panose="020B0400000000000000" pitchFamily="50" charset="-128"/>
                </a:rPr>
                <a:t>D</a:t>
              </a:r>
            </a:p>
          </p:txBody>
        </p:sp>
        <p:sp>
          <p:nvSpPr>
            <p:cNvPr id="151" name="楕円 150">
              <a:extLst>
                <a:ext uri="{FF2B5EF4-FFF2-40B4-BE49-F238E27FC236}">
                  <a16:creationId xmlns:a16="http://schemas.microsoft.com/office/drawing/2014/main" id="{FDF12E4F-F529-4372-9468-C1371AE4DFFF}"/>
                </a:ext>
              </a:extLst>
            </p:cNvPr>
            <p:cNvSpPr/>
            <p:nvPr/>
          </p:nvSpPr>
          <p:spPr>
            <a:xfrm>
              <a:off x="406630" y="8216420"/>
              <a:ext cx="122400" cy="120727"/>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00" dirty="0">
                  <a:solidFill>
                    <a:schemeClr val="tx1"/>
                  </a:solidFill>
                  <a:latin typeface="BIZ UDPゴシック" panose="020B0400000000000000" pitchFamily="50" charset="-128"/>
                  <a:ea typeface="BIZ UDPゴシック" panose="020B0400000000000000" pitchFamily="50" charset="-128"/>
                </a:rPr>
                <a:t>E</a:t>
              </a:r>
            </a:p>
          </p:txBody>
        </p:sp>
        <p:sp>
          <p:nvSpPr>
            <p:cNvPr id="152" name="楕円 151">
              <a:extLst>
                <a:ext uri="{FF2B5EF4-FFF2-40B4-BE49-F238E27FC236}">
                  <a16:creationId xmlns:a16="http://schemas.microsoft.com/office/drawing/2014/main" id="{93467713-FF9C-40F6-AA11-37BAB3823BE4}"/>
                </a:ext>
              </a:extLst>
            </p:cNvPr>
            <p:cNvSpPr/>
            <p:nvPr/>
          </p:nvSpPr>
          <p:spPr>
            <a:xfrm>
              <a:off x="957947" y="8212035"/>
              <a:ext cx="122400" cy="120727"/>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00" dirty="0">
                  <a:solidFill>
                    <a:schemeClr val="tx1"/>
                  </a:solidFill>
                  <a:latin typeface="BIZ UDPゴシック" panose="020B0400000000000000" pitchFamily="50" charset="-128"/>
                  <a:ea typeface="BIZ UDPゴシック" panose="020B0400000000000000" pitchFamily="50" charset="-128"/>
                </a:rPr>
                <a:t>F</a:t>
              </a:r>
            </a:p>
          </p:txBody>
        </p:sp>
      </p:grpSp>
      <p:sp>
        <p:nvSpPr>
          <p:cNvPr id="154" name="楕円 153">
            <a:extLst>
              <a:ext uri="{FF2B5EF4-FFF2-40B4-BE49-F238E27FC236}">
                <a16:creationId xmlns:a16="http://schemas.microsoft.com/office/drawing/2014/main" id="{FD201E22-EBD0-4B5D-A6CE-4D716FB69570}"/>
              </a:ext>
            </a:extLst>
          </p:cNvPr>
          <p:cNvSpPr/>
          <p:nvPr/>
        </p:nvSpPr>
        <p:spPr>
          <a:xfrm>
            <a:off x="5345786" y="8197685"/>
            <a:ext cx="122400" cy="120727"/>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00" dirty="0">
                <a:solidFill>
                  <a:schemeClr val="tx1"/>
                </a:solidFill>
                <a:latin typeface="BIZ UDPゴシック" panose="020B0400000000000000" pitchFamily="50" charset="-128"/>
                <a:ea typeface="BIZ UDPゴシック" panose="020B0400000000000000" pitchFamily="50" charset="-128"/>
              </a:rPr>
              <a:t>F</a:t>
            </a:r>
          </a:p>
        </p:txBody>
      </p:sp>
      <p:sp>
        <p:nvSpPr>
          <p:cNvPr id="155" name="楕円 154">
            <a:extLst>
              <a:ext uri="{FF2B5EF4-FFF2-40B4-BE49-F238E27FC236}">
                <a16:creationId xmlns:a16="http://schemas.microsoft.com/office/drawing/2014/main" id="{ABEABB08-CE92-43A8-8C16-1EF519CFDBE0}"/>
              </a:ext>
            </a:extLst>
          </p:cNvPr>
          <p:cNvSpPr/>
          <p:nvPr/>
        </p:nvSpPr>
        <p:spPr>
          <a:xfrm>
            <a:off x="5139245" y="7958789"/>
            <a:ext cx="122400" cy="120727"/>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00" dirty="0">
                <a:solidFill>
                  <a:schemeClr val="tx1"/>
                </a:solidFill>
                <a:latin typeface="BIZ UDPゴシック" panose="020B0400000000000000" pitchFamily="50" charset="-128"/>
                <a:ea typeface="BIZ UDPゴシック" panose="020B0400000000000000" pitchFamily="50" charset="-128"/>
              </a:rPr>
              <a:t>E</a:t>
            </a:r>
          </a:p>
        </p:txBody>
      </p:sp>
      <p:sp>
        <p:nvSpPr>
          <p:cNvPr id="156" name="楕円 155">
            <a:extLst>
              <a:ext uri="{FF2B5EF4-FFF2-40B4-BE49-F238E27FC236}">
                <a16:creationId xmlns:a16="http://schemas.microsoft.com/office/drawing/2014/main" id="{3B72D587-A989-4C55-B81A-8B21A1BCFB8B}"/>
              </a:ext>
            </a:extLst>
          </p:cNvPr>
          <p:cNvSpPr/>
          <p:nvPr/>
        </p:nvSpPr>
        <p:spPr>
          <a:xfrm>
            <a:off x="5556737" y="8197719"/>
            <a:ext cx="122400" cy="120727"/>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00" dirty="0">
                <a:solidFill>
                  <a:schemeClr val="tx1"/>
                </a:solidFill>
                <a:latin typeface="BIZ UDPゴシック" panose="020B0400000000000000" pitchFamily="50" charset="-128"/>
                <a:ea typeface="BIZ UDPゴシック" panose="020B0400000000000000" pitchFamily="50" charset="-128"/>
              </a:rPr>
              <a:t>D</a:t>
            </a:r>
          </a:p>
        </p:txBody>
      </p:sp>
      <p:cxnSp>
        <p:nvCxnSpPr>
          <p:cNvPr id="21" name="直線コネクタ 20">
            <a:extLst>
              <a:ext uri="{FF2B5EF4-FFF2-40B4-BE49-F238E27FC236}">
                <a16:creationId xmlns:a16="http://schemas.microsoft.com/office/drawing/2014/main" id="{79D9F8D4-1C9F-4A9E-863C-820A3C768142}"/>
              </a:ext>
            </a:extLst>
          </p:cNvPr>
          <p:cNvCxnSpPr>
            <a:cxnSpLocks/>
            <a:stCxn id="155" idx="5"/>
          </p:cNvCxnSpPr>
          <p:nvPr/>
        </p:nvCxnSpPr>
        <p:spPr>
          <a:xfrm>
            <a:off x="5243720" y="8061836"/>
            <a:ext cx="103147" cy="39593"/>
          </a:xfrm>
          <a:prstGeom prst="line">
            <a:avLst/>
          </a:prstGeom>
          <a:ln w="6350"/>
        </p:spPr>
        <p:style>
          <a:lnRef idx="1">
            <a:schemeClr val="dk1"/>
          </a:lnRef>
          <a:fillRef idx="0">
            <a:schemeClr val="dk1"/>
          </a:fillRef>
          <a:effectRef idx="0">
            <a:schemeClr val="dk1"/>
          </a:effectRef>
          <a:fontRef idx="minor">
            <a:schemeClr val="tx1"/>
          </a:fontRef>
        </p:style>
      </p:cxnSp>
      <p:cxnSp>
        <p:nvCxnSpPr>
          <p:cNvPr id="157" name="直線コネクタ 156">
            <a:extLst>
              <a:ext uri="{FF2B5EF4-FFF2-40B4-BE49-F238E27FC236}">
                <a16:creationId xmlns:a16="http://schemas.microsoft.com/office/drawing/2014/main" id="{EB5845D9-E9A7-40AF-9EF9-0BED894EB069}"/>
              </a:ext>
            </a:extLst>
          </p:cNvPr>
          <p:cNvCxnSpPr>
            <a:cxnSpLocks/>
          </p:cNvCxnSpPr>
          <p:nvPr/>
        </p:nvCxnSpPr>
        <p:spPr>
          <a:xfrm flipH="1">
            <a:off x="5140873" y="7328966"/>
            <a:ext cx="26217" cy="67508"/>
          </a:xfrm>
          <a:prstGeom prst="line">
            <a:avLst/>
          </a:prstGeom>
          <a:ln w="3175"/>
        </p:spPr>
        <p:style>
          <a:lnRef idx="1">
            <a:schemeClr val="dk1"/>
          </a:lnRef>
          <a:fillRef idx="0">
            <a:schemeClr val="dk1"/>
          </a:fillRef>
          <a:effectRef idx="0">
            <a:schemeClr val="dk1"/>
          </a:effectRef>
          <a:fontRef idx="minor">
            <a:schemeClr val="tx1"/>
          </a:fontRef>
        </p:style>
      </p:cxnSp>
      <p:sp>
        <p:nvSpPr>
          <p:cNvPr id="158" name="楕円 157">
            <a:extLst>
              <a:ext uri="{FF2B5EF4-FFF2-40B4-BE49-F238E27FC236}">
                <a16:creationId xmlns:a16="http://schemas.microsoft.com/office/drawing/2014/main" id="{B2128049-E1E0-433D-A02B-F6FC60D47231}"/>
              </a:ext>
            </a:extLst>
          </p:cNvPr>
          <p:cNvSpPr/>
          <p:nvPr/>
        </p:nvSpPr>
        <p:spPr>
          <a:xfrm>
            <a:off x="5251253" y="7150954"/>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⑧</a:t>
            </a:r>
          </a:p>
        </p:txBody>
      </p:sp>
      <p:sp>
        <p:nvSpPr>
          <p:cNvPr id="159" name="楕円 158">
            <a:extLst>
              <a:ext uri="{FF2B5EF4-FFF2-40B4-BE49-F238E27FC236}">
                <a16:creationId xmlns:a16="http://schemas.microsoft.com/office/drawing/2014/main" id="{6E98F8F8-1B07-4893-BE04-0AF5192B91A1}"/>
              </a:ext>
            </a:extLst>
          </p:cNvPr>
          <p:cNvSpPr/>
          <p:nvPr/>
        </p:nvSpPr>
        <p:spPr>
          <a:xfrm>
            <a:off x="4648130" y="7437121"/>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solidFill>
                  <a:schemeClr val="tx1"/>
                </a:solidFill>
                <a:latin typeface="BIZ UDPゴシック" panose="020B0400000000000000" pitchFamily="50" charset="-128"/>
                <a:ea typeface="BIZ UDPゴシック" panose="020B0400000000000000" pitchFamily="50" charset="-128"/>
              </a:rPr>
              <a:t>⑦</a:t>
            </a:r>
          </a:p>
        </p:txBody>
      </p:sp>
      <p:sp>
        <p:nvSpPr>
          <p:cNvPr id="160" name="楕円 159">
            <a:extLst>
              <a:ext uri="{FF2B5EF4-FFF2-40B4-BE49-F238E27FC236}">
                <a16:creationId xmlns:a16="http://schemas.microsoft.com/office/drawing/2014/main" id="{52F8CA29-6055-4C88-BA91-94324C92E282}"/>
              </a:ext>
            </a:extLst>
          </p:cNvPr>
          <p:cNvSpPr/>
          <p:nvPr/>
        </p:nvSpPr>
        <p:spPr>
          <a:xfrm>
            <a:off x="4612743" y="7288946"/>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⑨</a:t>
            </a:r>
          </a:p>
        </p:txBody>
      </p:sp>
      <p:sp>
        <p:nvSpPr>
          <p:cNvPr id="161" name="楕円 160">
            <a:extLst>
              <a:ext uri="{FF2B5EF4-FFF2-40B4-BE49-F238E27FC236}">
                <a16:creationId xmlns:a16="http://schemas.microsoft.com/office/drawing/2014/main" id="{E3693F90-5ED7-4E8D-A2F3-54AD9D03E82C}"/>
              </a:ext>
            </a:extLst>
          </p:cNvPr>
          <p:cNvSpPr/>
          <p:nvPr/>
        </p:nvSpPr>
        <p:spPr>
          <a:xfrm>
            <a:off x="5491706" y="7189817"/>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④</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162" name="楕円 161">
            <a:extLst>
              <a:ext uri="{FF2B5EF4-FFF2-40B4-BE49-F238E27FC236}">
                <a16:creationId xmlns:a16="http://schemas.microsoft.com/office/drawing/2014/main" id="{45427E64-2551-4AC3-A1A2-A3DE4D7BD300}"/>
              </a:ext>
            </a:extLst>
          </p:cNvPr>
          <p:cNvSpPr/>
          <p:nvPr/>
        </p:nvSpPr>
        <p:spPr>
          <a:xfrm>
            <a:off x="5219982" y="6137874"/>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㉘</a:t>
            </a:r>
          </a:p>
        </p:txBody>
      </p:sp>
      <p:sp>
        <p:nvSpPr>
          <p:cNvPr id="163" name="楕円 162">
            <a:extLst>
              <a:ext uri="{FF2B5EF4-FFF2-40B4-BE49-F238E27FC236}">
                <a16:creationId xmlns:a16="http://schemas.microsoft.com/office/drawing/2014/main" id="{97EDB492-F157-4D39-BD74-A256ECF6055E}"/>
              </a:ext>
            </a:extLst>
          </p:cNvPr>
          <p:cNvSpPr/>
          <p:nvPr/>
        </p:nvSpPr>
        <p:spPr>
          <a:xfrm>
            <a:off x="5194124" y="7263019"/>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solidFill>
                  <a:schemeClr val="tx1"/>
                </a:solidFill>
                <a:latin typeface="BIZ UDPゴシック" panose="020B0400000000000000" pitchFamily="50" charset="-128"/>
                <a:ea typeface="BIZ UDPゴシック" panose="020B0400000000000000" pitchFamily="50" charset="-128"/>
              </a:rPr>
              <a:t>⑭</a:t>
            </a:r>
          </a:p>
        </p:txBody>
      </p:sp>
      <p:sp>
        <p:nvSpPr>
          <p:cNvPr id="164" name="楕円 163">
            <a:extLst>
              <a:ext uri="{FF2B5EF4-FFF2-40B4-BE49-F238E27FC236}">
                <a16:creationId xmlns:a16="http://schemas.microsoft.com/office/drawing/2014/main" id="{803B83E2-B0AD-4E62-89CC-CB74507F40A0}"/>
              </a:ext>
            </a:extLst>
          </p:cNvPr>
          <p:cNvSpPr/>
          <p:nvPr/>
        </p:nvSpPr>
        <p:spPr>
          <a:xfrm>
            <a:off x="4837864" y="7356587"/>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dirty="0">
                <a:solidFill>
                  <a:schemeClr val="tx1"/>
                </a:solidFill>
                <a:latin typeface="BIZ UDPゴシック" panose="020B0400000000000000" pitchFamily="50" charset="-128"/>
                <a:ea typeface="BIZ UDPゴシック" panose="020B0400000000000000" pitchFamily="50" charset="-128"/>
              </a:rPr>
              <a:t>⑮</a:t>
            </a:r>
            <a:endParaRPr kumimoji="1" lang="ja-JP" altLang="en-US" sz="700" dirty="0">
              <a:solidFill>
                <a:schemeClr val="tx1"/>
              </a:solidFill>
              <a:latin typeface="BIZ UDPゴシック" panose="020B0400000000000000" pitchFamily="50" charset="-128"/>
              <a:ea typeface="BIZ UDPゴシック" panose="020B0400000000000000" pitchFamily="50" charset="-128"/>
            </a:endParaRPr>
          </a:p>
        </p:txBody>
      </p:sp>
      <p:sp>
        <p:nvSpPr>
          <p:cNvPr id="165" name="楕円 164">
            <a:extLst>
              <a:ext uri="{FF2B5EF4-FFF2-40B4-BE49-F238E27FC236}">
                <a16:creationId xmlns:a16="http://schemas.microsoft.com/office/drawing/2014/main" id="{9DBBA0FE-AC76-4410-89FE-CE7D6C9CEBAB}"/>
              </a:ext>
            </a:extLst>
          </p:cNvPr>
          <p:cNvSpPr/>
          <p:nvPr/>
        </p:nvSpPr>
        <p:spPr>
          <a:xfrm>
            <a:off x="4695252" y="7027362"/>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⑯</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166" name="楕円 165">
            <a:extLst>
              <a:ext uri="{FF2B5EF4-FFF2-40B4-BE49-F238E27FC236}">
                <a16:creationId xmlns:a16="http://schemas.microsoft.com/office/drawing/2014/main" id="{FB734844-D29B-4662-B78C-49C088996B1D}"/>
              </a:ext>
            </a:extLst>
          </p:cNvPr>
          <p:cNvSpPr/>
          <p:nvPr/>
        </p:nvSpPr>
        <p:spPr>
          <a:xfrm>
            <a:off x="4904784" y="6884297"/>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⑰</a:t>
            </a:r>
          </a:p>
        </p:txBody>
      </p:sp>
      <p:sp>
        <p:nvSpPr>
          <p:cNvPr id="167" name="楕円 166">
            <a:extLst>
              <a:ext uri="{FF2B5EF4-FFF2-40B4-BE49-F238E27FC236}">
                <a16:creationId xmlns:a16="http://schemas.microsoft.com/office/drawing/2014/main" id="{99F46CE5-D786-4204-82D7-37793D58B4EE}"/>
              </a:ext>
            </a:extLst>
          </p:cNvPr>
          <p:cNvSpPr/>
          <p:nvPr/>
        </p:nvSpPr>
        <p:spPr>
          <a:xfrm>
            <a:off x="5305532" y="7448784"/>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⑱</a:t>
            </a:r>
          </a:p>
        </p:txBody>
      </p:sp>
      <p:sp>
        <p:nvSpPr>
          <p:cNvPr id="168" name="楕円 167">
            <a:extLst>
              <a:ext uri="{FF2B5EF4-FFF2-40B4-BE49-F238E27FC236}">
                <a16:creationId xmlns:a16="http://schemas.microsoft.com/office/drawing/2014/main" id="{55E22312-D745-479A-B5B4-5C741F153A77}"/>
              </a:ext>
            </a:extLst>
          </p:cNvPr>
          <p:cNvSpPr/>
          <p:nvPr/>
        </p:nvSpPr>
        <p:spPr>
          <a:xfrm>
            <a:off x="5502460" y="7002039"/>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⑲</a:t>
            </a:r>
          </a:p>
        </p:txBody>
      </p:sp>
      <p:sp>
        <p:nvSpPr>
          <p:cNvPr id="169" name="楕円 168">
            <a:extLst>
              <a:ext uri="{FF2B5EF4-FFF2-40B4-BE49-F238E27FC236}">
                <a16:creationId xmlns:a16="http://schemas.microsoft.com/office/drawing/2014/main" id="{82732BBF-1DDE-404F-9C97-54286FFC7ED7}"/>
              </a:ext>
            </a:extLst>
          </p:cNvPr>
          <p:cNvSpPr/>
          <p:nvPr/>
        </p:nvSpPr>
        <p:spPr>
          <a:xfrm>
            <a:off x="4493792" y="7517546"/>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⑳</a:t>
            </a:r>
          </a:p>
        </p:txBody>
      </p:sp>
      <p:sp>
        <p:nvSpPr>
          <p:cNvPr id="170" name="楕円 169">
            <a:extLst>
              <a:ext uri="{FF2B5EF4-FFF2-40B4-BE49-F238E27FC236}">
                <a16:creationId xmlns:a16="http://schemas.microsoft.com/office/drawing/2014/main" id="{1214573F-3F98-4843-BA7D-C1B38BC4387A}"/>
              </a:ext>
            </a:extLst>
          </p:cNvPr>
          <p:cNvSpPr/>
          <p:nvPr/>
        </p:nvSpPr>
        <p:spPr>
          <a:xfrm>
            <a:off x="4569649" y="7752615"/>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dirty="0">
                <a:solidFill>
                  <a:schemeClr val="tx1"/>
                </a:solidFill>
                <a:latin typeface="BIZ UDPゴシック" panose="020B0400000000000000" pitchFamily="50" charset="-128"/>
                <a:ea typeface="BIZ UDPゴシック" panose="020B0400000000000000" pitchFamily="50" charset="-128"/>
              </a:rPr>
              <a:t>㉑</a:t>
            </a:r>
            <a:endParaRPr kumimoji="1" lang="ja-JP" altLang="en-US" sz="700" dirty="0">
              <a:solidFill>
                <a:schemeClr val="tx1"/>
              </a:solidFill>
              <a:latin typeface="BIZ UDPゴシック" panose="020B0400000000000000" pitchFamily="50" charset="-128"/>
              <a:ea typeface="BIZ UDPゴシック" panose="020B0400000000000000" pitchFamily="50" charset="-128"/>
            </a:endParaRPr>
          </a:p>
        </p:txBody>
      </p:sp>
      <p:sp>
        <p:nvSpPr>
          <p:cNvPr id="171" name="楕円 170">
            <a:extLst>
              <a:ext uri="{FF2B5EF4-FFF2-40B4-BE49-F238E27FC236}">
                <a16:creationId xmlns:a16="http://schemas.microsoft.com/office/drawing/2014/main" id="{EF712E65-4082-4C51-8A09-44CBAE2A08FA}"/>
              </a:ext>
            </a:extLst>
          </p:cNvPr>
          <p:cNvSpPr/>
          <p:nvPr/>
        </p:nvSpPr>
        <p:spPr>
          <a:xfrm>
            <a:off x="4729571" y="7914331"/>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㉒</a:t>
            </a:r>
          </a:p>
        </p:txBody>
      </p:sp>
      <p:cxnSp>
        <p:nvCxnSpPr>
          <p:cNvPr id="172" name="直線コネクタ 171">
            <a:extLst>
              <a:ext uri="{FF2B5EF4-FFF2-40B4-BE49-F238E27FC236}">
                <a16:creationId xmlns:a16="http://schemas.microsoft.com/office/drawing/2014/main" id="{BDEDD99F-1456-48EA-9B93-70F91440B7F0}"/>
              </a:ext>
            </a:extLst>
          </p:cNvPr>
          <p:cNvCxnSpPr>
            <a:cxnSpLocks/>
            <a:stCxn id="163" idx="3"/>
            <a:endCxn id="163" idx="3"/>
          </p:cNvCxnSpPr>
          <p:nvPr/>
        </p:nvCxnSpPr>
        <p:spPr>
          <a:xfrm>
            <a:off x="5230912" y="7417700"/>
            <a:ext cx="0" cy="0"/>
          </a:xfrm>
          <a:prstGeom prst="line">
            <a:avLst/>
          </a:prstGeom>
          <a:ln w="3175"/>
        </p:spPr>
        <p:style>
          <a:lnRef idx="1">
            <a:schemeClr val="dk1"/>
          </a:lnRef>
          <a:fillRef idx="0">
            <a:schemeClr val="dk1"/>
          </a:fillRef>
          <a:effectRef idx="0">
            <a:schemeClr val="dk1"/>
          </a:effectRef>
          <a:fontRef idx="minor">
            <a:schemeClr val="tx1"/>
          </a:fontRef>
        </p:style>
      </p:cxnSp>
      <p:cxnSp>
        <p:nvCxnSpPr>
          <p:cNvPr id="173" name="直線コネクタ 172">
            <a:extLst>
              <a:ext uri="{FF2B5EF4-FFF2-40B4-BE49-F238E27FC236}">
                <a16:creationId xmlns:a16="http://schemas.microsoft.com/office/drawing/2014/main" id="{60684290-BACF-4D03-A603-306FED7481DF}"/>
              </a:ext>
            </a:extLst>
          </p:cNvPr>
          <p:cNvCxnSpPr>
            <a:cxnSpLocks/>
          </p:cNvCxnSpPr>
          <p:nvPr/>
        </p:nvCxnSpPr>
        <p:spPr>
          <a:xfrm flipH="1">
            <a:off x="5173355" y="7373018"/>
            <a:ext cx="108000" cy="59887"/>
          </a:xfrm>
          <a:prstGeom prst="line">
            <a:avLst/>
          </a:prstGeom>
          <a:ln w="3175"/>
        </p:spPr>
        <p:style>
          <a:lnRef idx="1">
            <a:schemeClr val="dk1"/>
          </a:lnRef>
          <a:fillRef idx="0">
            <a:schemeClr val="dk1"/>
          </a:fillRef>
          <a:effectRef idx="0">
            <a:schemeClr val="dk1"/>
          </a:effectRef>
          <a:fontRef idx="minor">
            <a:schemeClr val="tx1"/>
          </a:fontRef>
        </p:style>
      </p:cxnSp>
      <p:cxnSp>
        <p:nvCxnSpPr>
          <p:cNvPr id="174" name="直線コネクタ 173">
            <a:extLst>
              <a:ext uri="{FF2B5EF4-FFF2-40B4-BE49-F238E27FC236}">
                <a16:creationId xmlns:a16="http://schemas.microsoft.com/office/drawing/2014/main" id="{6700640A-06C2-4C38-B52A-B0D609561A1B}"/>
              </a:ext>
            </a:extLst>
          </p:cNvPr>
          <p:cNvCxnSpPr>
            <a:cxnSpLocks/>
          </p:cNvCxnSpPr>
          <p:nvPr/>
        </p:nvCxnSpPr>
        <p:spPr>
          <a:xfrm flipV="1">
            <a:off x="5013879" y="7452768"/>
            <a:ext cx="84095" cy="15848"/>
          </a:xfrm>
          <a:prstGeom prst="line">
            <a:avLst/>
          </a:prstGeom>
          <a:ln w="3175"/>
        </p:spPr>
        <p:style>
          <a:lnRef idx="1">
            <a:schemeClr val="dk1"/>
          </a:lnRef>
          <a:fillRef idx="0">
            <a:schemeClr val="dk1"/>
          </a:fillRef>
          <a:effectRef idx="0">
            <a:schemeClr val="dk1"/>
          </a:effectRef>
          <a:fontRef idx="minor">
            <a:schemeClr val="tx1"/>
          </a:fontRef>
        </p:style>
      </p:cxnSp>
      <p:sp>
        <p:nvSpPr>
          <p:cNvPr id="175" name="楕円 174">
            <a:extLst>
              <a:ext uri="{FF2B5EF4-FFF2-40B4-BE49-F238E27FC236}">
                <a16:creationId xmlns:a16="http://schemas.microsoft.com/office/drawing/2014/main" id="{BC237873-5B99-4851-BD76-EA71B1A6EB6E}"/>
              </a:ext>
            </a:extLst>
          </p:cNvPr>
          <p:cNvSpPr/>
          <p:nvPr/>
        </p:nvSpPr>
        <p:spPr>
          <a:xfrm>
            <a:off x="4716007" y="7658326"/>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solidFill>
                  <a:schemeClr val="tx1"/>
                </a:solidFill>
                <a:latin typeface="BIZ UDPゴシック" panose="020B0400000000000000" pitchFamily="50" charset="-128"/>
                <a:ea typeface="BIZ UDPゴシック" panose="020B0400000000000000" pitchFamily="50" charset="-128"/>
              </a:rPr>
              <a:t>㉓</a:t>
            </a:r>
          </a:p>
        </p:txBody>
      </p:sp>
      <p:sp>
        <p:nvSpPr>
          <p:cNvPr id="176" name="楕円 175">
            <a:extLst>
              <a:ext uri="{FF2B5EF4-FFF2-40B4-BE49-F238E27FC236}">
                <a16:creationId xmlns:a16="http://schemas.microsoft.com/office/drawing/2014/main" id="{54885FC5-5790-448B-8D00-55713331F747}"/>
              </a:ext>
            </a:extLst>
          </p:cNvPr>
          <p:cNvSpPr/>
          <p:nvPr/>
        </p:nvSpPr>
        <p:spPr>
          <a:xfrm>
            <a:off x="4379076" y="8103155"/>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㉔</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177" name="楕円 176">
            <a:extLst>
              <a:ext uri="{FF2B5EF4-FFF2-40B4-BE49-F238E27FC236}">
                <a16:creationId xmlns:a16="http://schemas.microsoft.com/office/drawing/2014/main" id="{A544B22B-B70C-4A31-B242-ABDEB3FCF1C0}"/>
              </a:ext>
            </a:extLst>
          </p:cNvPr>
          <p:cNvSpPr/>
          <p:nvPr/>
        </p:nvSpPr>
        <p:spPr>
          <a:xfrm>
            <a:off x="4453684" y="7782688"/>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a:solidFill>
                  <a:schemeClr val="tx1"/>
                </a:solidFill>
                <a:latin typeface="BIZ UDPゴシック" panose="020B0400000000000000" pitchFamily="50" charset="-128"/>
                <a:ea typeface="BIZ UDPゴシック" panose="020B0400000000000000" pitchFamily="50" charset="-128"/>
              </a:rPr>
              <a:t>㉕</a:t>
            </a:r>
          </a:p>
        </p:txBody>
      </p:sp>
      <p:sp>
        <p:nvSpPr>
          <p:cNvPr id="178" name="楕円 177">
            <a:extLst>
              <a:ext uri="{FF2B5EF4-FFF2-40B4-BE49-F238E27FC236}">
                <a16:creationId xmlns:a16="http://schemas.microsoft.com/office/drawing/2014/main" id="{DDBEEF11-209A-468A-8B25-507B5768178A}"/>
              </a:ext>
            </a:extLst>
          </p:cNvPr>
          <p:cNvSpPr/>
          <p:nvPr/>
        </p:nvSpPr>
        <p:spPr>
          <a:xfrm>
            <a:off x="4283917" y="7880745"/>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㉖</a:t>
            </a:r>
          </a:p>
        </p:txBody>
      </p:sp>
      <p:sp>
        <p:nvSpPr>
          <p:cNvPr id="179" name="楕円 178">
            <a:extLst>
              <a:ext uri="{FF2B5EF4-FFF2-40B4-BE49-F238E27FC236}">
                <a16:creationId xmlns:a16="http://schemas.microsoft.com/office/drawing/2014/main" id="{110C08C4-E0A7-4683-8A91-CD4C42F12A45}"/>
              </a:ext>
            </a:extLst>
          </p:cNvPr>
          <p:cNvSpPr/>
          <p:nvPr/>
        </p:nvSpPr>
        <p:spPr>
          <a:xfrm>
            <a:off x="4582070" y="6746209"/>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㉗</a:t>
            </a:r>
          </a:p>
        </p:txBody>
      </p:sp>
      <p:cxnSp>
        <p:nvCxnSpPr>
          <p:cNvPr id="181" name="直線コネクタ 180">
            <a:extLst>
              <a:ext uri="{FF2B5EF4-FFF2-40B4-BE49-F238E27FC236}">
                <a16:creationId xmlns:a16="http://schemas.microsoft.com/office/drawing/2014/main" id="{26A41608-F1B9-44CE-9034-6A2272BDF738}"/>
              </a:ext>
            </a:extLst>
          </p:cNvPr>
          <p:cNvCxnSpPr>
            <a:cxnSpLocks/>
            <a:endCxn id="159" idx="4"/>
          </p:cNvCxnSpPr>
          <p:nvPr/>
        </p:nvCxnSpPr>
        <p:spPr>
          <a:xfrm flipH="1" flipV="1">
            <a:off x="4773733" y="7618341"/>
            <a:ext cx="53865" cy="96589"/>
          </a:xfrm>
          <a:prstGeom prst="line">
            <a:avLst/>
          </a:prstGeom>
          <a:ln w="3175"/>
        </p:spPr>
        <p:style>
          <a:lnRef idx="1">
            <a:schemeClr val="dk1"/>
          </a:lnRef>
          <a:fillRef idx="0">
            <a:schemeClr val="dk1"/>
          </a:fillRef>
          <a:effectRef idx="0">
            <a:schemeClr val="dk1"/>
          </a:effectRef>
          <a:fontRef idx="minor">
            <a:schemeClr val="tx1"/>
          </a:fontRef>
        </p:style>
      </p:cxnSp>
      <p:cxnSp>
        <p:nvCxnSpPr>
          <p:cNvPr id="189" name="直線コネクタ 188">
            <a:extLst>
              <a:ext uri="{FF2B5EF4-FFF2-40B4-BE49-F238E27FC236}">
                <a16:creationId xmlns:a16="http://schemas.microsoft.com/office/drawing/2014/main" id="{E0672D66-4969-4547-8232-E2679849E53A}"/>
              </a:ext>
            </a:extLst>
          </p:cNvPr>
          <p:cNvCxnSpPr>
            <a:cxnSpLocks/>
          </p:cNvCxnSpPr>
          <p:nvPr/>
        </p:nvCxnSpPr>
        <p:spPr>
          <a:xfrm flipV="1">
            <a:off x="4461292" y="7943189"/>
            <a:ext cx="202379" cy="27069"/>
          </a:xfrm>
          <a:prstGeom prst="line">
            <a:avLst/>
          </a:prstGeom>
          <a:ln w="3175"/>
        </p:spPr>
        <p:style>
          <a:lnRef idx="1">
            <a:schemeClr val="dk1"/>
          </a:lnRef>
          <a:fillRef idx="0">
            <a:schemeClr val="dk1"/>
          </a:fillRef>
          <a:effectRef idx="0">
            <a:schemeClr val="dk1"/>
          </a:effectRef>
          <a:fontRef idx="minor">
            <a:schemeClr val="tx1"/>
          </a:fontRef>
        </p:style>
      </p:cxnSp>
      <p:sp>
        <p:nvSpPr>
          <p:cNvPr id="191" name="楕円 190">
            <a:extLst>
              <a:ext uri="{FF2B5EF4-FFF2-40B4-BE49-F238E27FC236}">
                <a16:creationId xmlns:a16="http://schemas.microsoft.com/office/drawing/2014/main" id="{35612DEA-8F20-4063-B866-B8F04C6A3072}"/>
              </a:ext>
            </a:extLst>
          </p:cNvPr>
          <p:cNvSpPr/>
          <p:nvPr/>
        </p:nvSpPr>
        <p:spPr>
          <a:xfrm>
            <a:off x="4412466" y="6962641"/>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㉙</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192" name="楕円 191">
            <a:extLst>
              <a:ext uri="{FF2B5EF4-FFF2-40B4-BE49-F238E27FC236}">
                <a16:creationId xmlns:a16="http://schemas.microsoft.com/office/drawing/2014/main" id="{5D2CF500-7EAB-45CC-8CCD-C05946C9B167}"/>
              </a:ext>
            </a:extLst>
          </p:cNvPr>
          <p:cNvSpPr/>
          <p:nvPr/>
        </p:nvSpPr>
        <p:spPr>
          <a:xfrm>
            <a:off x="5217865" y="6455842"/>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㉚</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193" name="楕円 192">
            <a:extLst>
              <a:ext uri="{FF2B5EF4-FFF2-40B4-BE49-F238E27FC236}">
                <a16:creationId xmlns:a16="http://schemas.microsoft.com/office/drawing/2014/main" id="{A618AF71-9FEE-4DA1-ACB1-9A80513F14DA}"/>
              </a:ext>
            </a:extLst>
          </p:cNvPr>
          <p:cNvSpPr/>
          <p:nvPr/>
        </p:nvSpPr>
        <p:spPr>
          <a:xfrm>
            <a:off x="4904783" y="6545352"/>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㉛</a:t>
            </a:r>
          </a:p>
        </p:txBody>
      </p:sp>
      <p:sp>
        <p:nvSpPr>
          <p:cNvPr id="194" name="楕円 193">
            <a:extLst>
              <a:ext uri="{FF2B5EF4-FFF2-40B4-BE49-F238E27FC236}">
                <a16:creationId xmlns:a16="http://schemas.microsoft.com/office/drawing/2014/main" id="{5DD3168F-E02E-4BDD-89B2-8DC59430266A}"/>
              </a:ext>
            </a:extLst>
          </p:cNvPr>
          <p:cNvSpPr/>
          <p:nvPr/>
        </p:nvSpPr>
        <p:spPr>
          <a:xfrm>
            <a:off x="5061324" y="6486886"/>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㉜</a:t>
            </a:r>
          </a:p>
        </p:txBody>
      </p:sp>
      <p:sp>
        <p:nvSpPr>
          <p:cNvPr id="195" name="楕円 194">
            <a:extLst>
              <a:ext uri="{FF2B5EF4-FFF2-40B4-BE49-F238E27FC236}">
                <a16:creationId xmlns:a16="http://schemas.microsoft.com/office/drawing/2014/main" id="{00B337A1-FD02-4B66-9455-5B64BE79D7C5}"/>
              </a:ext>
            </a:extLst>
          </p:cNvPr>
          <p:cNvSpPr/>
          <p:nvPr/>
        </p:nvSpPr>
        <p:spPr>
          <a:xfrm>
            <a:off x="4999891" y="6692483"/>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㉝</a:t>
            </a:r>
          </a:p>
        </p:txBody>
      </p:sp>
      <p:sp>
        <p:nvSpPr>
          <p:cNvPr id="196" name="楕円 195">
            <a:extLst>
              <a:ext uri="{FF2B5EF4-FFF2-40B4-BE49-F238E27FC236}">
                <a16:creationId xmlns:a16="http://schemas.microsoft.com/office/drawing/2014/main" id="{91FD73F9-360C-4D6D-9E91-E384800FA1D1}"/>
              </a:ext>
            </a:extLst>
          </p:cNvPr>
          <p:cNvSpPr/>
          <p:nvPr/>
        </p:nvSpPr>
        <p:spPr>
          <a:xfrm>
            <a:off x="4322996" y="7261080"/>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solidFill>
                <a:latin typeface="BIZ UDPゴシック" panose="020B0400000000000000" pitchFamily="50" charset="-128"/>
                <a:ea typeface="BIZ UDPゴシック" panose="020B0400000000000000" pitchFamily="50" charset="-128"/>
              </a:rPr>
              <a:t>㉞</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p:txBody>
      </p:sp>
      <p:cxnSp>
        <p:nvCxnSpPr>
          <p:cNvPr id="183" name="直線コネクタ 182">
            <a:extLst>
              <a:ext uri="{FF2B5EF4-FFF2-40B4-BE49-F238E27FC236}">
                <a16:creationId xmlns:a16="http://schemas.microsoft.com/office/drawing/2014/main" id="{62C02848-2BE8-4E74-AD1B-EC408039132D}"/>
              </a:ext>
            </a:extLst>
          </p:cNvPr>
          <p:cNvCxnSpPr>
            <a:cxnSpLocks/>
          </p:cNvCxnSpPr>
          <p:nvPr/>
        </p:nvCxnSpPr>
        <p:spPr>
          <a:xfrm flipV="1">
            <a:off x="4532703" y="8065835"/>
            <a:ext cx="115427" cy="101088"/>
          </a:xfrm>
          <a:prstGeom prst="line">
            <a:avLst/>
          </a:prstGeom>
          <a:ln w="3175"/>
        </p:spPr>
        <p:style>
          <a:lnRef idx="1">
            <a:schemeClr val="dk1"/>
          </a:lnRef>
          <a:fillRef idx="0">
            <a:schemeClr val="dk1"/>
          </a:fillRef>
          <a:effectRef idx="0">
            <a:schemeClr val="dk1"/>
          </a:effectRef>
          <a:fontRef idx="minor">
            <a:schemeClr val="tx1"/>
          </a:fontRef>
        </p:style>
      </p:cxnSp>
      <p:pic>
        <p:nvPicPr>
          <p:cNvPr id="3" name="図 2" descr="QR コード&#10;&#10;自動的に生成された説明">
            <a:extLst>
              <a:ext uri="{FF2B5EF4-FFF2-40B4-BE49-F238E27FC236}">
                <a16:creationId xmlns:a16="http://schemas.microsoft.com/office/drawing/2014/main" id="{2F1DF636-D31B-A8A1-316F-34926AE73B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127" t="6181" r="7321" b="6256"/>
          <a:stretch/>
        </p:blipFill>
        <p:spPr>
          <a:xfrm>
            <a:off x="3942137" y="5375720"/>
            <a:ext cx="517829" cy="530002"/>
          </a:xfrm>
          <a:prstGeom prst="rect">
            <a:avLst/>
          </a:prstGeom>
        </p:spPr>
      </p:pic>
      <p:sp>
        <p:nvSpPr>
          <p:cNvPr id="15" name="楕円 14">
            <a:extLst>
              <a:ext uri="{FF2B5EF4-FFF2-40B4-BE49-F238E27FC236}">
                <a16:creationId xmlns:a16="http://schemas.microsoft.com/office/drawing/2014/main" id="{20F939D4-3281-BCB8-51D7-7686B7BC569B}"/>
              </a:ext>
            </a:extLst>
          </p:cNvPr>
          <p:cNvSpPr/>
          <p:nvPr/>
        </p:nvSpPr>
        <p:spPr>
          <a:xfrm>
            <a:off x="5539618" y="6635962"/>
            <a:ext cx="251205" cy="181220"/>
          </a:xfrm>
          <a:prstGeom prst="ellipse">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⑥</a:t>
            </a:r>
          </a:p>
        </p:txBody>
      </p:sp>
      <p:sp>
        <p:nvSpPr>
          <p:cNvPr id="17" name="フリーフォーム: 図形 16">
            <a:extLst>
              <a:ext uri="{FF2B5EF4-FFF2-40B4-BE49-F238E27FC236}">
                <a16:creationId xmlns:a16="http://schemas.microsoft.com/office/drawing/2014/main" id="{1E3D0E23-1D0D-6643-5FF0-0DC6A66E6BEB}"/>
              </a:ext>
            </a:extLst>
          </p:cNvPr>
          <p:cNvSpPr/>
          <p:nvPr/>
        </p:nvSpPr>
        <p:spPr>
          <a:xfrm>
            <a:off x="4233555" y="5978698"/>
            <a:ext cx="1719274" cy="2258247"/>
          </a:xfrm>
          <a:custGeom>
            <a:avLst/>
            <a:gdLst>
              <a:gd name="connsiteX0" fmla="*/ 1006802 w 1719274"/>
              <a:gd name="connsiteY0" fmla="*/ 51201 h 2258247"/>
              <a:gd name="connsiteX1" fmla="*/ 981096 w 1719274"/>
              <a:gd name="connsiteY1" fmla="*/ 58545 h 2258247"/>
              <a:gd name="connsiteX2" fmla="*/ 959062 w 1719274"/>
              <a:gd name="connsiteY2" fmla="*/ 80579 h 2258247"/>
              <a:gd name="connsiteX3" fmla="*/ 944373 w 1719274"/>
              <a:gd name="connsiteY3" fmla="*/ 95268 h 2258247"/>
              <a:gd name="connsiteX4" fmla="*/ 922339 w 1719274"/>
              <a:gd name="connsiteY4" fmla="*/ 131991 h 2258247"/>
              <a:gd name="connsiteX5" fmla="*/ 918667 w 1719274"/>
              <a:gd name="connsiteY5" fmla="*/ 146680 h 2258247"/>
              <a:gd name="connsiteX6" fmla="*/ 922339 w 1719274"/>
              <a:gd name="connsiteY6" fmla="*/ 187075 h 2258247"/>
              <a:gd name="connsiteX7" fmla="*/ 937028 w 1719274"/>
              <a:gd name="connsiteY7" fmla="*/ 223798 h 2258247"/>
              <a:gd name="connsiteX8" fmla="*/ 944373 w 1719274"/>
              <a:gd name="connsiteY8" fmla="*/ 234815 h 2258247"/>
              <a:gd name="connsiteX9" fmla="*/ 940700 w 1719274"/>
              <a:gd name="connsiteY9" fmla="*/ 264194 h 2258247"/>
              <a:gd name="connsiteX10" fmla="*/ 914994 w 1719274"/>
              <a:gd name="connsiteY10" fmla="*/ 297244 h 2258247"/>
              <a:gd name="connsiteX11" fmla="*/ 892961 w 1719274"/>
              <a:gd name="connsiteY11" fmla="*/ 319278 h 2258247"/>
              <a:gd name="connsiteX12" fmla="*/ 892961 w 1719274"/>
              <a:gd name="connsiteY12" fmla="*/ 422102 h 2258247"/>
              <a:gd name="connsiteX13" fmla="*/ 900305 w 1719274"/>
              <a:gd name="connsiteY13" fmla="*/ 455153 h 2258247"/>
              <a:gd name="connsiteX14" fmla="*/ 892961 w 1719274"/>
              <a:gd name="connsiteY14" fmla="*/ 488203 h 2258247"/>
              <a:gd name="connsiteX15" fmla="*/ 845221 w 1719274"/>
              <a:gd name="connsiteY15" fmla="*/ 495548 h 2258247"/>
              <a:gd name="connsiteX16" fmla="*/ 830532 w 1719274"/>
              <a:gd name="connsiteY16" fmla="*/ 499220 h 2258247"/>
              <a:gd name="connsiteX17" fmla="*/ 815843 w 1719274"/>
              <a:gd name="connsiteY17" fmla="*/ 513909 h 2258247"/>
              <a:gd name="connsiteX18" fmla="*/ 797481 w 1719274"/>
              <a:gd name="connsiteY18" fmla="*/ 535943 h 2258247"/>
              <a:gd name="connsiteX19" fmla="*/ 793809 w 1719274"/>
              <a:gd name="connsiteY19" fmla="*/ 546960 h 2258247"/>
              <a:gd name="connsiteX20" fmla="*/ 782792 w 1719274"/>
              <a:gd name="connsiteY20" fmla="*/ 557977 h 2258247"/>
              <a:gd name="connsiteX21" fmla="*/ 753414 w 1719274"/>
              <a:gd name="connsiteY21" fmla="*/ 576338 h 2258247"/>
              <a:gd name="connsiteX22" fmla="*/ 738725 w 1719274"/>
              <a:gd name="connsiteY22" fmla="*/ 580010 h 2258247"/>
              <a:gd name="connsiteX23" fmla="*/ 727708 w 1719274"/>
              <a:gd name="connsiteY23" fmla="*/ 591027 h 2258247"/>
              <a:gd name="connsiteX24" fmla="*/ 713018 w 1719274"/>
              <a:gd name="connsiteY24" fmla="*/ 594700 h 2258247"/>
              <a:gd name="connsiteX25" fmla="*/ 698329 w 1719274"/>
              <a:gd name="connsiteY25" fmla="*/ 605716 h 2258247"/>
              <a:gd name="connsiteX26" fmla="*/ 690985 w 1719274"/>
              <a:gd name="connsiteY26" fmla="*/ 616733 h 2258247"/>
              <a:gd name="connsiteX27" fmla="*/ 679968 w 1719274"/>
              <a:gd name="connsiteY27" fmla="*/ 631422 h 2258247"/>
              <a:gd name="connsiteX28" fmla="*/ 676296 w 1719274"/>
              <a:gd name="connsiteY28" fmla="*/ 690179 h 2258247"/>
              <a:gd name="connsiteX29" fmla="*/ 584488 w 1719274"/>
              <a:gd name="connsiteY29" fmla="*/ 686507 h 2258247"/>
              <a:gd name="connsiteX30" fmla="*/ 573472 w 1719274"/>
              <a:gd name="connsiteY30" fmla="*/ 679162 h 2258247"/>
              <a:gd name="connsiteX31" fmla="*/ 551438 w 1719274"/>
              <a:gd name="connsiteY31" fmla="*/ 671818 h 2258247"/>
              <a:gd name="connsiteX32" fmla="*/ 522059 w 1719274"/>
              <a:gd name="connsiteY32" fmla="*/ 660801 h 2258247"/>
              <a:gd name="connsiteX33" fmla="*/ 511043 w 1719274"/>
              <a:gd name="connsiteY33" fmla="*/ 653456 h 2258247"/>
              <a:gd name="connsiteX34" fmla="*/ 500026 w 1719274"/>
              <a:gd name="connsiteY34" fmla="*/ 649784 h 2258247"/>
              <a:gd name="connsiteX35" fmla="*/ 393529 w 1719274"/>
              <a:gd name="connsiteY35" fmla="*/ 646112 h 2258247"/>
              <a:gd name="connsiteX36" fmla="*/ 382512 w 1719274"/>
              <a:gd name="connsiteY36" fmla="*/ 642439 h 2258247"/>
              <a:gd name="connsiteX37" fmla="*/ 345790 w 1719274"/>
              <a:gd name="connsiteY37" fmla="*/ 671818 h 2258247"/>
              <a:gd name="connsiteX38" fmla="*/ 327428 w 1719274"/>
              <a:gd name="connsiteY38" fmla="*/ 686507 h 2258247"/>
              <a:gd name="connsiteX39" fmla="*/ 316411 w 1719274"/>
              <a:gd name="connsiteY39" fmla="*/ 697524 h 2258247"/>
              <a:gd name="connsiteX40" fmla="*/ 305394 w 1719274"/>
              <a:gd name="connsiteY40" fmla="*/ 704868 h 2258247"/>
              <a:gd name="connsiteX41" fmla="*/ 290705 w 1719274"/>
              <a:gd name="connsiteY41" fmla="*/ 715885 h 2258247"/>
              <a:gd name="connsiteX42" fmla="*/ 276016 w 1719274"/>
              <a:gd name="connsiteY42" fmla="*/ 719557 h 2258247"/>
              <a:gd name="connsiteX43" fmla="*/ 242965 w 1719274"/>
              <a:gd name="connsiteY43" fmla="*/ 734247 h 2258247"/>
              <a:gd name="connsiteX44" fmla="*/ 228276 w 1719274"/>
              <a:gd name="connsiteY44" fmla="*/ 737919 h 2258247"/>
              <a:gd name="connsiteX45" fmla="*/ 209915 w 1719274"/>
              <a:gd name="connsiteY45" fmla="*/ 745263 h 2258247"/>
              <a:gd name="connsiteX46" fmla="*/ 187881 w 1719274"/>
              <a:gd name="connsiteY46" fmla="*/ 752608 h 2258247"/>
              <a:gd name="connsiteX47" fmla="*/ 165847 w 1719274"/>
              <a:gd name="connsiteY47" fmla="*/ 763625 h 2258247"/>
              <a:gd name="connsiteX48" fmla="*/ 154831 w 1719274"/>
              <a:gd name="connsiteY48" fmla="*/ 767297 h 2258247"/>
              <a:gd name="connsiteX49" fmla="*/ 121780 w 1719274"/>
              <a:gd name="connsiteY49" fmla="*/ 778314 h 2258247"/>
              <a:gd name="connsiteX50" fmla="*/ 92402 w 1719274"/>
              <a:gd name="connsiteY50" fmla="*/ 800348 h 2258247"/>
              <a:gd name="connsiteX51" fmla="*/ 74040 w 1719274"/>
              <a:gd name="connsiteY51" fmla="*/ 815037 h 2258247"/>
              <a:gd name="connsiteX52" fmla="*/ 63023 w 1719274"/>
              <a:gd name="connsiteY52" fmla="*/ 844415 h 2258247"/>
              <a:gd name="connsiteX53" fmla="*/ 52006 w 1719274"/>
              <a:gd name="connsiteY53" fmla="*/ 881138 h 2258247"/>
              <a:gd name="connsiteX54" fmla="*/ 40990 w 1719274"/>
              <a:gd name="connsiteY54" fmla="*/ 903172 h 2258247"/>
              <a:gd name="connsiteX55" fmla="*/ 37317 w 1719274"/>
              <a:gd name="connsiteY55" fmla="*/ 928878 h 2258247"/>
              <a:gd name="connsiteX56" fmla="*/ 33645 w 1719274"/>
              <a:gd name="connsiteY56" fmla="*/ 1024357 h 2258247"/>
              <a:gd name="connsiteX57" fmla="*/ 29973 w 1719274"/>
              <a:gd name="connsiteY57" fmla="*/ 1035374 h 2258247"/>
              <a:gd name="connsiteX58" fmla="*/ 7939 w 1719274"/>
              <a:gd name="connsiteY58" fmla="*/ 1061080 h 2258247"/>
              <a:gd name="connsiteX59" fmla="*/ 594 w 1719274"/>
              <a:gd name="connsiteY59" fmla="*/ 1079442 h 2258247"/>
              <a:gd name="connsiteX60" fmla="*/ 4267 w 1719274"/>
              <a:gd name="connsiteY60" fmla="*/ 1152888 h 2258247"/>
              <a:gd name="connsiteX61" fmla="*/ 18956 w 1719274"/>
              <a:gd name="connsiteY61" fmla="*/ 1167577 h 2258247"/>
              <a:gd name="connsiteX62" fmla="*/ 70368 w 1719274"/>
              <a:gd name="connsiteY62" fmla="*/ 1182266 h 2258247"/>
              <a:gd name="connsiteX63" fmla="*/ 114435 w 1719274"/>
              <a:gd name="connsiteY63" fmla="*/ 1185938 h 2258247"/>
              <a:gd name="connsiteX64" fmla="*/ 143814 w 1719274"/>
              <a:gd name="connsiteY64" fmla="*/ 1200627 h 2258247"/>
              <a:gd name="connsiteX65" fmla="*/ 162175 w 1719274"/>
              <a:gd name="connsiteY65" fmla="*/ 1204300 h 2258247"/>
              <a:gd name="connsiteX66" fmla="*/ 173192 w 1719274"/>
              <a:gd name="connsiteY66" fmla="*/ 1207972 h 2258247"/>
              <a:gd name="connsiteX67" fmla="*/ 180537 w 1719274"/>
              <a:gd name="connsiteY67" fmla="*/ 1218989 h 2258247"/>
              <a:gd name="connsiteX68" fmla="*/ 173192 w 1719274"/>
              <a:gd name="connsiteY68" fmla="*/ 1259384 h 2258247"/>
              <a:gd name="connsiteX69" fmla="*/ 140141 w 1719274"/>
              <a:gd name="connsiteY69" fmla="*/ 1288762 h 2258247"/>
              <a:gd name="connsiteX70" fmla="*/ 129125 w 1719274"/>
              <a:gd name="connsiteY70" fmla="*/ 1292435 h 2258247"/>
              <a:gd name="connsiteX71" fmla="*/ 103418 w 1719274"/>
              <a:gd name="connsiteY71" fmla="*/ 1303451 h 2258247"/>
              <a:gd name="connsiteX72" fmla="*/ 96074 w 1719274"/>
              <a:gd name="connsiteY72" fmla="*/ 1314468 h 2258247"/>
              <a:gd name="connsiteX73" fmla="*/ 85057 w 1719274"/>
              <a:gd name="connsiteY73" fmla="*/ 1318141 h 2258247"/>
              <a:gd name="connsiteX74" fmla="*/ 92402 w 1719274"/>
              <a:gd name="connsiteY74" fmla="*/ 1413620 h 2258247"/>
              <a:gd name="connsiteX75" fmla="*/ 99746 w 1719274"/>
              <a:gd name="connsiteY75" fmla="*/ 1435654 h 2258247"/>
              <a:gd name="connsiteX76" fmla="*/ 107091 w 1719274"/>
              <a:gd name="connsiteY76" fmla="*/ 1465032 h 2258247"/>
              <a:gd name="connsiteX77" fmla="*/ 114435 w 1719274"/>
              <a:gd name="connsiteY77" fmla="*/ 1512772 h 2258247"/>
              <a:gd name="connsiteX78" fmla="*/ 118108 w 1719274"/>
              <a:gd name="connsiteY78" fmla="*/ 1523789 h 2258247"/>
              <a:gd name="connsiteX79" fmla="*/ 136469 w 1719274"/>
              <a:gd name="connsiteY79" fmla="*/ 1553167 h 2258247"/>
              <a:gd name="connsiteX80" fmla="*/ 191553 w 1719274"/>
              <a:gd name="connsiteY80" fmla="*/ 1600907 h 2258247"/>
              <a:gd name="connsiteX81" fmla="*/ 213587 w 1719274"/>
              <a:gd name="connsiteY81" fmla="*/ 1626613 h 2258247"/>
              <a:gd name="connsiteX82" fmla="*/ 231949 w 1719274"/>
              <a:gd name="connsiteY82" fmla="*/ 1648647 h 2258247"/>
              <a:gd name="connsiteX83" fmla="*/ 246638 w 1719274"/>
              <a:gd name="connsiteY83" fmla="*/ 1681697 h 2258247"/>
              <a:gd name="connsiteX84" fmla="*/ 250310 w 1719274"/>
              <a:gd name="connsiteY84" fmla="*/ 1696386 h 2258247"/>
              <a:gd name="connsiteX85" fmla="*/ 264999 w 1719274"/>
              <a:gd name="connsiteY85" fmla="*/ 1718420 h 2258247"/>
              <a:gd name="connsiteX86" fmla="*/ 268672 w 1719274"/>
              <a:gd name="connsiteY86" fmla="*/ 1729437 h 2258247"/>
              <a:gd name="connsiteX87" fmla="*/ 276016 w 1719274"/>
              <a:gd name="connsiteY87" fmla="*/ 1740454 h 2258247"/>
              <a:gd name="connsiteX88" fmla="*/ 283361 w 1719274"/>
              <a:gd name="connsiteY88" fmla="*/ 1755143 h 2258247"/>
              <a:gd name="connsiteX89" fmla="*/ 283361 w 1719274"/>
              <a:gd name="connsiteY89" fmla="*/ 1865312 h 2258247"/>
              <a:gd name="connsiteX90" fmla="*/ 264999 w 1719274"/>
              <a:gd name="connsiteY90" fmla="*/ 2100338 h 2258247"/>
              <a:gd name="connsiteX91" fmla="*/ 250310 w 1719274"/>
              <a:gd name="connsiteY91" fmla="*/ 2111355 h 2258247"/>
              <a:gd name="connsiteX92" fmla="*/ 239293 w 1719274"/>
              <a:gd name="connsiteY92" fmla="*/ 2115027 h 2258247"/>
              <a:gd name="connsiteX93" fmla="*/ 228276 w 1719274"/>
              <a:gd name="connsiteY93" fmla="*/ 2122372 h 2258247"/>
              <a:gd name="connsiteX94" fmla="*/ 231949 w 1719274"/>
              <a:gd name="connsiteY94" fmla="*/ 2133389 h 2258247"/>
              <a:gd name="connsiteX95" fmla="*/ 250310 w 1719274"/>
              <a:gd name="connsiteY95" fmla="*/ 2155422 h 2258247"/>
              <a:gd name="connsiteX96" fmla="*/ 279688 w 1719274"/>
              <a:gd name="connsiteY96" fmla="*/ 2173784 h 2258247"/>
              <a:gd name="connsiteX97" fmla="*/ 290705 w 1719274"/>
              <a:gd name="connsiteY97" fmla="*/ 2177456 h 2258247"/>
              <a:gd name="connsiteX98" fmla="*/ 331100 w 1719274"/>
              <a:gd name="connsiteY98" fmla="*/ 2188473 h 2258247"/>
              <a:gd name="connsiteX99" fmla="*/ 375168 w 1719274"/>
              <a:gd name="connsiteY99" fmla="*/ 2225196 h 2258247"/>
              <a:gd name="connsiteX100" fmla="*/ 386185 w 1719274"/>
              <a:gd name="connsiteY100" fmla="*/ 2232541 h 2258247"/>
              <a:gd name="connsiteX101" fmla="*/ 400874 w 1719274"/>
              <a:gd name="connsiteY101" fmla="*/ 2236213 h 2258247"/>
              <a:gd name="connsiteX102" fmla="*/ 463303 w 1719274"/>
              <a:gd name="connsiteY102" fmla="*/ 2247230 h 2258247"/>
              <a:gd name="connsiteX103" fmla="*/ 496353 w 1719274"/>
              <a:gd name="connsiteY103" fmla="*/ 2254574 h 2258247"/>
              <a:gd name="connsiteX104" fmla="*/ 507370 w 1719274"/>
              <a:gd name="connsiteY104" fmla="*/ 2258247 h 2258247"/>
              <a:gd name="connsiteX105" fmla="*/ 676296 w 1719274"/>
              <a:gd name="connsiteY105" fmla="*/ 2254574 h 2258247"/>
              <a:gd name="connsiteX106" fmla="*/ 694657 w 1719274"/>
              <a:gd name="connsiteY106" fmla="*/ 2250902 h 2258247"/>
              <a:gd name="connsiteX107" fmla="*/ 705674 w 1719274"/>
              <a:gd name="connsiteY107" fmla="*/ 2243557 h 2258247"/>
              <a:gd name="connsiteX108" fmla="*/ 716691 w 1719274"/>
              <a:gd name="connsiteY108" fmla="*/ 2239885 h 2258247"/>
              <a:gd name="connsiteX109" fmla="*/ 746069 w 1719274"/>
              <a:gd name="connsiteY109" fmla="*/ 2210507 h 2258247"/>
              <a:gd name="connsiteX110" fmla="*/ 760758 w 1719274"/>
              <a:gd name="connsiteY110" fmla="*/ 2199490 h 2258247"/>
              <a:gd name="connsiteX111" fmla="*/ 775447 w 1719274"/>
              <a:gd name="connsiteY111" fmla="*/ 2170112 h 2258247"/>
              <a:gd name="connsiteX112" fmla="*/ 779120 w 1719274"/>
              <a:gd name="connsiteY112" fmla="*/ 2159095 h 2258247"/>
              <a:gd name="connsiteX113" fmla="*/ 786464 w 1719274"/>
              <a:gd name="connsiteY113" fmla="*/ 2148078 h 2258247"/>
              <a:gd name="connsiteX114" fmla="*/ 793809 w 1719274"/>
              <a:gd name="connsiteY114" fmla="*/ 2122372 h 2258247"/>
              <a:gd name="connsiteX115" fmla="*/ 801153 w 1719274"/>
              <a:gd name="connsiteY115" fmla="*/ 2104010 h 2258247"/>
              <a:gd name="connsiteX116" fmla="*/ 804826 w 1719274"/>
              <a:gd name="connsiteY116" fmla="*/ 2089321 h 2258247"/>
              <a:gd name="connsiteX117" fmla="*/ 812170 w 1719274"/>
              <a:gd name="connsiteY117" fmla="*/ 2067288 h 2258247"/>
              <a:gd name="connsiteX118" fmla="*/ 815843 w 1719274"/>
              <a:gd name="connsiteY118" fmla="*/ 2052598 h 2258247"/>
              <a:gd name="connsiteX119" fmla="*/ 823187 w 1719274"/>
              <a:gd name="connsiteY119" fmla="*/ 2041582 h 2258247"/>
              <a:gd name="connsiteX120" fmla="*/ 830532 w 1719274"/>
              <a:gd name="connsiteY120" fmla="*/ 1997514 h 2258247"/>
              <a:gd name="connsiteX121" fmla="*/ 837876 w 1719274"/>
              <a:gd name="connsiteY121" fmla="*/ 1953447 h 2258247"/>
              <a:gd name="connsiteX122" fmla="*/ 845221 w 1719274"/>
              <a:gd name="connsiteY122" fmla="*/ 1938757 h 2258247"/>
              <a:gd name="connsiteX123" fmla="*/ 848893 w 1719274"/>
              <a:gd name="connsiteY123" fmla="*/ 1905707 h 2258247"/>
              <a:gd name="connsiteX124" fmla="*/ 852565 w 1719274"/>
              <a:gd name="connsiteY124" fmla="*/ 1832261 h 2258247"/>
              <a:gd name="connsiteX125" fmla="*/ 878272 w 1719274"/>
              <a:gd name="connsiteY125" fmla="*/ 1806555 h 2258247"/>
              <a:gd name="connsiteX126" fmla="*/ 907650 w 1719274"/>
              <a:gd name="connsiteY126" fmla="*/ 1791866 h 2258247"/>
              <a:gd name="connsiteX127" fmla="*/ 948045 w 1719274"/>
              <a:gd name="connsiteY127" fmla="*/ 1784521 h 2258247"/>
              <a:gd name="connsiteX128" fmla="*/ 962734 w 1719274"/>
              <a:gd name="connsiteY128" fmla="*/ 1780849 h 2258247"/>
              <a:gd name="connsiteX129" fmla="*/ 1006802 w 1719274"/>
              <a:gd name="connsiteY129" fmla="*/ 1758815 h 2258247"/>
              <a:gd name="connsiteX130" fmla="*/ 1017818 w 1719274"/>
              <a:gd name="connsiteY130" fmla="*/ 1755143 h 2258247"/>
              <a:gd name="connsiteX131" fmla="*/ 1028835 w 1719274"/>
              <a:gd name="connsiteY131" fmla="*/ 1747798 h 2258247"/>
              <a:gd name="connsiteX132" fmla="*/ 1069231 w 1719274"/>
              <a:gd name="connsiteY132" fmla="*/ 1736782 h 2258247"/>
              <a:gd name="connsiteX133" fmla="*/ 1091264 w 1719274"/>
              <a:gd name="connsiteY133" fmla="*/ 1733109 h 2258247"/>
              <a:gd name="connsiteX134" fmla="*/ 1105953 w 1719274"/>
              <a:gd name="connsiteY134" fmla="*/ 1729437 h 2258247"/>
              <a:gd name="connsiteX135" fmla="*/ 1175727 w 1719274"/>
              <a:gd name="connsiteY135" fmla="*/ 1725765 h 2258247"/>
              <a:gd name="connsiteX136" fmla="*/ 1212450 w 1719274"/>
              <a:gd name="connsiteY136" fmla="*/ 1714748 h 2258247"/>
              <a:gd name="connsiteX137" fmla="*/ 1219794 w 1719274"/>
              <a:gd name="connsiteY137" fmla="*/ 1696386 h 2258247"/>
              <a:gd name="connsiteX138" fmla="*/ 1223467 w 1719274"/>
              <a:gd name="connsiteY138" fmla="*/ 1655991 h 2258247"/>
              <a:gd name="connsiteX139" fmla="*/ 1230811 w 1719274"/>
              <a:gd name="connsiteY139" fmla="*/ 1644974 h 2258247"/>
              <a:gd name="connsiteX140" fmla="*/ 1252845 w 1719274"/>
              <a:gd name="connsiteY140" fmla="*/ 1626613 h 2258247"/>
              <a:gd name="connsiteX141" fmla="*/ 1278551 w 1719274"/>
              <a:gd name="connsiteY141" fmla="*/ 1597235 h 2258247"/>
              <a:gd name="connsiteX142" fmla="*/ 1289568 w 1719274"/>
              <a:gd name="connsiteY142" fmla="*/ 1586218 h 2258247"/>
              <a:gd name="connsiteX143" fmla="*/ 1304257 w 1719274"/>
              <a:gd name="connsiteY143" fmla="*/ 1560512 h 2258247"/>
              <a:gd name="connsiteX144" fmla="*/ 1318946 w 1719274"/>
              <a:gd name="connsiteY144" fmla="*/ 1531133 h 2258247"/>
              <a:gd name="connsiteX145" fmla="*/ 1333635 w 1719274"/>
              <a:gd name="connsiteY145" fmla="*/ 1498083 h 2258247"/>
              <a:gd name="connsiteX146" fmla="*/ 1370358 w 1719274"/>
              <a:gd name="connsiteY146" fmla="*/ 1479721 h 2258247"/>
              <a:gd name="connsiteX147" fmla="*/ 1396064 w 1719274"/>
              <a:gd name="connsiteY147" fmla="*/ 1472377 h 2258247"/>
              <a:gd name="connsiteX148" fmla="*/ 1421770 w 1719274"/>
              <a:gd name="connsiteY148" fmla="*/ 1465032 h 2258247"/>
              <a:gd name="connsiteX149" fmla="*/ 1487872 w 1719274"/>
              <a:gd name="connsiteY149" fmla="*/ 1468704 h 2258247"/>
              <a:gd name="connsiteX150" fmla="*/ 1498888 w 1719274"/>
              <a:gd name="connsiteY150" fmla="*/ 1457688 h 2258247"/>
              <a:gd name="connsiteX151" fmla="*/ 1502561 w 1719274"/>
              <a:gd name="connsiteY151" fmla="*/ 1446671 h 2258247"/>
              <a:gd name="connsiteX152" fmla="*/ 1506233 w 1719274"/>
              <a:gd name="connsiteY152" fmla="*/ 1431982 h 2258247"/>
              <a:gd name="connsiteX153" fmla="*/ 1513578 w 1719274"/>
              <a:gd name="connsiteY153" fmla="*/ 1417292 h 2258247"/>
              <a:gd name="connsiteX154" fmla="*/ 1528267 w 1719274"/>
              <a:gd name="connsiteY154" fmla="*/ 1376897 h 2258247"/>
              <a:gd name="connsiteX155" fmla="*/ 1531939 w 1719274"/>
              <a:gd name="connsiteY155" fmla="*/ 1362208 h 2258247"/>
              <a:gd name="connsiteX156" fmla="*/ 1535611 w 1719274"/>
              <a:gd name="connsiteY156" fmla="*/ 1343847 h 2258247"/>
              <a:gd name="connsiteX157" fmla="*/ 1542956 w 1719274"/>
              <a:gd name="connsiteY157" fmla="*/ 1332830 h 2258247"/>
              <a:gd name="connsiteX158" fmla="*/ 1531939 w 1719274"/>
              <a:gd name="connsiteY158" fmla="*/ 1252039 h 2258247"/>
              <a:gd name="connsiteX159" fmla="*/ 1520922 w 1719274"/>
              <a:gd name="connsiteY159" fmla="*/ 1244695 h 2258247"/>
              <a:gd name="connsiteX160" fmla="*/ 1520922 w 1719274"/>
              <a:gd name="connsiteY160" fmla="*/ 1211644 h 2258247"/>
              <a:gd name="connsiteX161" fmla="*/ 1531939 w 1719274"/>
              <a:gd name="connsiteY161" fmla="*/ 1200627 h 2258247"/>
              <a:gd name="connsiteX162" fmla="*/ 1539284 w 1719274"/>
              <a:gd name="connsiteY162" fmla="*/ 1189610 h 2258247"/>
              <a:gd name="connsiteX163" fmla="*/ 1542956 w 1719274"/>
              <a:gd name="connsiteY163" fmla="*/ 1178594 h 2258247"/>
              <a:gd name="connsiteX164" fmla="*/ 1553973 w 1719274"/>
              <a:gd name="connsiteY164" fmla="*/ 1163904 h 2258247"/>
              <a:gd name="connsiteX165" fmla="*/ 1557645 w 1719274"/>
              <a:gd name="connsiteY165" fmla="*/ 1134526 h 2258247"/>
              <a:gd name="connsiteX166" fmla="*/ 1546628 w 1719274"/>
              <a:gd name="connsiteY166" fmla="*/ 1068425 h 2258247"/>
              <a:gd name="connsiteX167" fmla="*/ 1524594 w 1719274"/>
              <a:gd name="connsiteY167" fmla="*/ 1061080 h 2258247"/>
              <a:gd name="connsiteX168" fmla="*/ 1509905 w 1719274"/>
              <a:gd name="connsiteY168" fmla="*/ 1053736 h 2258247"/>
              <a:gd name="connsiteX169" fmla="*/ 1506233 w 1719274"/>
              <a:gd name="connsiteY169" fmla="*/ 1042719 h 2258247"/>
              <a:gd name="connsiteX170" fmla="*/ 1498888 w 1719274"/>
              <a:gd name="connsiteY170" fmla="*/ 1024357 h 2258247"/>
              <a:gd name="connsiteX171" fmla="*/ 1506233 w 1719274"/>
              <a:gd name="connsiteY171" fmla="*/ 1009668 h 2258247"/>
              <a:gd name="connsiteX172" fmla="*/ 1535611 w 1719274"/>
              <a:gd name="connsiteY172" fmla="*/ 991307 h 2258247"/>
              <a:gd name="connsiteX173" fmla="*/ 1546628 w 1719274"/>
              <a:gd name="connsiteY173" fmla="*/ 976618 h 2258247"/>
              <a:gd name="connsiteX174" fmla="*/ 1561317 w 1719274"/>
              <a:gd name="connsiteY174" fmla="*/ 899500 h 2258247"/>
              <a:gd name="connsiteX175" fmla="*/ 1572334 w 1719274"/>
              <a:gd name="connsiteY175" fmla="*/ 910516 h 2258247"/>
              <a:gd name="connsiteX176" fmla="*/ 1656797 w 1719274"/>
              <a:gd name="connsiteY176" fmla="*/ 914189 h 2258247"/>
              <a:gd name="connsiteX177" fmla="*/ 1671486 w 1719274"/>
              <a:gd name="connsiteY177" fmla="*/ 903172 h 2258247"/>
              <a:gd name="connsiteX178" fmla="*/ 1682503 w 1719274"/>
              <a:gd name="connsiteY178" fmla="*/ 899500 h 2258247"/>
              <a:gd name="connsiteX179" fmla="*/ 1689847 w 1719274"/>
              <a:gd name="connsiteY179" fmla="*/ 884810 h 2258247"/>
              <a:gd name="connsiteX180" fmla="*/ 1697192 w 1719274"/>
              <a:gd name="connsiteY180" fmla="*/ 873794 h 2258247"/>
              <a:gd name="connsiteX181" fmla="*/ 1700864 w 1719274"/>
              <a:gd name="connsiteY181" fmla="*/ 859104 h 2258247"/>
              <a:gd name="connsiteX182" fmla="*/ 1704537 w 1719274"/>
              <a:gd name="connsiteY182" fmla="*/ 848088 h 2258247"/>
              <a:gd name="connsiteX183" fmla="*/ 1715553 w 1719274"/>
              <a:gd name="connsiteY183" fmla="*/ 811365 h 2258247"/>
              <a:gd name="connsiteX184" fmla="*/ 1719226 w 1719274"/>
              <a:gd name="connsiteY184" fmla="*/ 789331 h 2258247"/>
              <a:gd name="connsiteX185" fmla="*/ 1711881 w 1719274"/>
              <a:gd name="connsiteY185" fmla="*/ 664473 h 2258247"/>
              <a:gd name="connsiteX186" fmla="*/ 1708209 w 1719274"/>
              <a:gd name="connsiteY186" fmla="*/ 568994 h 2258247"/>
              <a:gd name="connsiteX187" fmla="*/ 1686175 w 1719274"/>
              <a:gd name="connsiteY187" fmla="*/ 565321 h 2258247"/>
              <a:gd name="connsiteX188" fmla="*/ 1675158 w 1719274"/>
              <a:gd name="connsiteY188" fmla="*/ 561649 h 2258247"/>
              <a:gd name="connsiteX189" fmla="*/ 1638435 w 1719274"/>
              <a:gd name="connsiteY189" fmla="*/ 554304 h 2258247"/>
              <a:gd name="connsiteX190" fmla="*/ 1612729 w 1719274"/>
              <a:gd name="connsiteY190" fmla="*/ 535943 h 2258247"/>
              <a:gd name="connsiteX191" fmla="*/ 1594368 w 1719274"/>
              <a:gd name="connsiteY191" fmla="*/ 528598 h 2258247"/>
              <a:gd name="connsiteX192" fmla="*/ 1579679 w 1719274"/>
              <a:gd name="connsiteY192" fmla="*/ 521254 h 2258247"/>
              <a:gd name="connsiteX193" fmla="*/ 1568662 w 1719274"/>
              <a:gd name="connsiteY193" fmla="*/ 517582 h 2258247"/>
              <a:gd name="connsiteX194" fmla="*/ 1553973 w 1719274"/>
              <a:gd name="connsiteY194" fmla="*/ 510237 h 2258247"/>
              <a:gd name="connsiteX195" fmla="*/ 1425443 w 1719274"/>
              <a:gd name="connsiteY195" fmla="*/ 506565 h 2258247"/>
              <a:gd name="connsiteX196" fmla="*/ 1377703 w 1719274"/>
              <a:gd name="connsiteY196" fmla="*/ 495548 h 2258247"/>
              <a:gd name="connsiteX197" fmla="*/ 1282223 w 1719274"/>
              <a:gd name="connsiteY197" fmla="*/ 491875 h 2258247"/>
              <a:gd name="connsiteX198" fmla="*/ 1271206 w 1719274"/>
              <a:gd name="connsiteY198" fmla="*/ 488203 h 2258247"/>
              <a:gd name="connsiteX199" fmla="*/ 1260190 w 1719274"/>
              <a:gd name="connsiteY199" fmla="*/ 480859 h 2258247"/>
              <a:gd name="connsiteX200" fmla="*/ 1241828 w 1719274"/>
              <a:gd name="connsiteY200" fmla="*/ 477186 h 2258247"/>
              <a:gd name="connsiteX201" fmla="*/ 1230811 w 1719274"/>
              <a:gd name="connsiteY201" fmla="*/ 469842 h 2258247"/>
              <a:gd name="connsiteX202" fmla="*/ 1186744 w 1719274"/>
              <a:gd name="connsiteY202" fmla="*/ 462497 h 2258247"/>
              <a:gd name="connsiteX203" fmla="*/ 1164710 w 1719274"/>
              <a:gd name="connsiteY203" fmla="*/ 447808 h 2258247"/>
              <a:gd name="connsiteX204" fmla="*/ 1153693 w 1719274"/>
              <a:gd name="connsiteY204" fmla="*/ 436791 h 2258247"/>
              <a:gd name="connsiteX205" fmla="*/ 1161038 w 1719274"/>
              <a:gd name="connsiteY205" fmla="*/ 400068 h 2258247"/>
              <a:gd name="connsiteX206" fmla="*/ 1183072 w 1719274"/>
              <a:gd name="connsiteY206" fmla="*/ 381707 h 2258247"/>
              <a:gd name="connsiteX207" fmla="*/ 1197761 w 1719274"/>
              <a:gd name="connsiteY207" fmla="*/ 367018 h 2258247"/>
              <a:gd name="connsiteX208" fmla="*/ 1219794 w 1719274"/>
              <a:gd name="connsiteY208" fmla="*/ 352329 h 2258247"/>
              <a:gd name="connsiteX209" fmla="*/ 1227139 w 1719274"/>
              <a:gd name="connsiteY209" fmla="*/ 333967 h 2258247"/>
              <a:gd name="connsiteX210" fmla="*/ 1234484 w 1719274"/>
              <a:gd name="connsiteY210" fmla="*/ 322950 h 2258247"/>
              <a:gd name="connsiteX211" fmla="*/ 1238156 w 1719274"/>
              <a:gd name="connsiteY211" fmla="*/ 311933 h 2258247"/>
              <a:gd name="connsiteX212" fmla="*/ 1245500 w 1719274"/>
              <a:gd name="connsiteY212" fmla="*/ 293572 h 2258247"/>
              <a:gd name="connsiteX213" fmla="*/ 1249173 w 1719274"/>
              <a:gd name="connsiteY213" fmla="*/ 278883 h 2258247"/>
              <a:gd name="connsiteX214" fmla="*/ 1263862 w 1719274"/>
              <a:gd name="connsiteY214" fmla="*/ 249504 h 2258247"/>
              <a:gd name="connsiteX215" fmla="*/ 1278551 w 1719274"/>
              <a:gd name="connsiteY215" fmla="*/ 238488 h 2258247"/>
              <a:gd name="connsiteX216" fmla="*/ 1285896 w 1719274"/>
              <a:gd name="connsiteY216" fmla="*/ 227471 h 2258247"/>
              <a:gd name="connsiteX217" fmla="*/ 1293240 w 1719274"/>
              <a:gd name="connsiteY217" fmla="*/ 187075 h 2258247"/>
              <a:gd name="connsiteX218" fmla="*/ 1296912 w 1719274"/>
              <a:gd name="connsiteY218" fmla="*/ 146680 h 2258247"/>
              <a:gd name="connsiteX219" fmla="*/ 1300585 w 1719274"/>
              <a:gd name="connsiteY219" fmla="*/ 131991 h 2258247"/>
              <a:gd name="connsiteX220" fmla="*/ 1304257 w 1719274"/>
              <a:gd name="connsiteY220" fmla="*/ 113630 h 2258247"/>
              <a:gd name="connsiteX221" fmla="*/ 1300585 w 1719274"/>
              <a:gd name="connsiteY221" fmla="*/ 87924 h 2258247"/>
              <a:gd name="connsiteX222" fmla="*/ 1293240 w 1719274"/>
              <a:gd name="connsiteY222" fmla="*/ 76907 h 2258247"/>
              <a:gd name="connsiteX223" fmla="*/ 1289568 w 1719274"/>
              <a:gd name="connsiteY223" fmla="*/ 65890 h 2258247"/>
              <a:gd name="connsiteX224" fmla="*/ 1267534 w 1719274"/>
              <a:gd name="connsiteY224" fmla="*/ 29167 h 2258247"/>
              <a:gd name="connsiteX225" fmla="*/ 1263862 w 1719274"/>
              <a:gd name="connsiteY225" fmla="*/ 18150 h 2258247"/>
              <a:gd name="connsiteX226" fmla="*/ 1252845 w 1719274"/>
              <a:gd name="connsiteY226" fmla="*/ 14478 h 2258247"/>
              <a:gd name="connsiteX227" fmla="*/ 1230811 w 1719274"/>
              <a:gd name="connsiteY227" fmla="*/ 10806 h 2258247"/>
              <a:gd name="connsiteX228" fmla="*/ 1072903 w 1719274"/>
              <a:gd name="connsiteY228" fmla="*/ 10806 h 2258247"/>
              <a:gd name="connsiteX229" fmla="*/ 1061886 w 1719274"/>
              <a:gd name="connsiteY229" fmla="*/ 18150 h 2258247"/>
              <a:gd name="connsiteX230" fmla="*/ 1047197 w 1719274"/>
              <a:gd name="connsiteY230" fmla="*/ 25495 h 2258247"/>
              <a:gd name="connsiteX231" fmla="*/ 1032508 w 1719274"/>
              <a:gd name="connsiteY231" fmla="*/ 29167 h 2258247"/>
              <a:gd name="connsiteX232" fmla="*/ 1006802 w 1719274"/>
              <a:gd name="connsiteY232" fmla="*/ 51201 h 2258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719274" h="2258247">
                <a:moveTo>
                  <a:pt x="1006802" y="51201"/>
                </a:moveTo>
                <a:cubicBezTo>
                  <a:pt x="998233" y="56097"/>
                  <a:pt x="988686" y="53875"/>
                  <a:pt x="981096" y="58545"/>
                </a:cubicBezTo>
                <a:cubicBezTo>
                  <a:pt x="972250" y="63989"/>
                  <a:pt x="966407" y="73234"/>
                  <a:pt x="959062" y="80579"/>
                </a:cubicBezTo>
                <a:cubicBezTo>
                  <a:pt x="954166" y="85475"/>
                  <a:pt x="948214" y="89506"/>
                  <a:pt x="944373" y="95268"/>
                </a:cubicBezTo>
                <a:cubicBezTo>
                  <a:pt x="926647" y="121857"/>
                  <a:pt x="933632" y="109407"/>
                  <a:pt x="922339" y="131991"/>
                </a:cubicBezTo>
                <a:cubicBezTo>
                  <a:pt x="921115" y="136887"/>
                  <a:pt x="918667" y="141633"/>
                  <a:pt x="918667" y="146680"/>
                </a:cubicBezTo>
                <a:cubicBezTo>
                  <a:pt x="918667" y="160201"/>
                  <a:pt x="919989" y="173760"/>
                  <a:pt x="922339" y="187075"/>
                </a:cubicBezTo>
                <a:cubicBezTo>
                  <a:pt x="924259" y="197957"/>
                  <a:pt x="931282" y="213742"/>
                  <a:pt x="937028" y="223798"/>
                </a:cubicBezTo>
                <a:cubicBezTo>
                  <a:pt x="939218" y="227630"/>
                  <a:pt x="941925" y="231143"/>
                  <a:pt x="944373" y="234815"/>
                </a:cubicBezTo>
                <a:cubicBezTo>
                  <a:pt x="943149" y="244608"/>
                  <a:pt x="944019" y="254900"/>
                  <a:pt x="940700" y="264194"/>
                </a:cubicBezTo>
                <a:cubicBezTo>
                  <a:pt x="934121" y="282615"/>
                  <a:pt x="925786" y="284653"/>
                  <a:pt x="914994" y="297244"/>
                </a:cubicBezTo>
                <a:cubicBezTo>
                  <a:pt x="896774" y="318502"/>
                  <a:pt x="912356" y="306347"/>
                  <a:pt x="892961" y="319278"/>
                </a:cubicBezTo>
                <a:cubicBezTo>
                  <a:pt x="884141" y="363370"/>
                  <a:pt x="887298" y="339995"/>
                  <a:pt x="892961" y="422102"/>
                </a:cubicBezTo>
                <a:cubicBezTo>
                  <a:pt x="894085" y="438401"/>
                  <a:pt x="895934" y="442039"/>
                  <a:pt x="900305" y="455153"/>
                </a:cubicBezTo>
                <a:cubicBezTo>
                  <a:pt x="897857" y="466170"/>
                  <a:pt x="902062" y="481529"/>
                  <a:pt x="892961" y="488203"/>
                </a:cubicBezTo>
                <a:cubicBezTo>
                  <a:pt x="879977" y="497724"/>
                  <a:pt x="861077" y="492750"/>
                  <a:pt x="845221" y="495548"/>
                </a:cubicBezTo>
                <a:cubicBezTo>
                  <a:pt x="840251" y="496425"/>
                  <a:pt x="835428" y="497996"/>
                  <a:pt x="830532" y="499220"/>
                </a:cubicBezTo>
                <a:cubicBezTo>
                  <a:pt x="825636" y="504116"/>
                  <a:pt x="820349" y="508652"/>
                  <a:pt x="815843" y="513909"/>
                </a:cubicBezTo>
                <a:cubicBezTo>
                  <a:pt x="785167" y="549698"/>
                  <a:pt x="835683" y="497741"/>
                  <a:pt x="797481" y="535943"/>
                </a:cubicBezTo>
                <a:cubicBezTo>
                  <a:pt x="796257" y="539615"/>
                  <a:pt x="795956" y="543739"/>
                  <a:pt x="793809" y="546960"/>
                </a:cubicBezTo>
                <a:cubicBezTo>
                  <a:pt x="790928" y="551281"/>
                  <a:pt x="786735" y="554597"/>
                  <a:pt x="782792" y="557977"/>
                </a:cubicBezTo>
                <a:cubicBezTo>
                  <a:pt x="773804" y="565681"/>
                  <a:pt x="764561" y="572158"/>
                  <a:pt x="753414" y="576338"/>
                </a:cubicBezTo>
                <a:cubicBezTo>
                  <a:pt x="748688" y="578110"/>
                  <a:pt x="743621" y="578786"/>
                  <a:pt x="738725" y="580010"/>
                </a:cubicBezTo>
                <a:cubicBezTo>
                  <a:pt x="735053" y="583682"/>
                  <a:pt x="732217" y="588450"/>
                  <a:pt x="727708" y="591027"/>
                </a:cubicBezTo>
                <a:cubicBezTo>
                  <a:pt x="723326" y="593531"/>
                  <a:pt x="717533" y="592443"/>
                  <a:pt x="713018" y="594700"/>
                </a:cubicBezTo>
                <a:cubicBezTo>
                  <a:pt x="707544" y="597437"/>
                  <a:pt x="703225" y="602044"/>
                  <a:pt x="698329" y="605716"/>
                </a:cubicBezTo>
                <a:cubicBezTo>
                  <a:pt x="695881" y="609388"/>
                  <a:pt x="693550" y="613142"/>
                  <a:pt x="690985" y="616733"/>
                </a:cubicBezTo>
                <a:cubicBezTo>
                  <a:pt x="687428" y="621713"/>
                  <a:pt x="681168" y="625420"/>
                  <a:pt x="679968" y="631422"/>
                </a:cubicBezTo>
                <a:cubicBezTo>
                  <a:pt x="676119" y="650665"/>
                  <a:pt x="677520" y="670593"/>
                  <a:pt x="676296" y="690179"/>
                </a:cubicBezTo>
                <a:cubicBezTo>
                  <a:pt x="645693" y="688955"/>
                  <a:pt x="614941" y="689770"/>
                  <a:pt x="584488" y="686507"/>
                </a:cubicBezTo>
                <a:cubicBezTo>
                  <a:pt x="580100" y="686037"/>
                  <a:pt x="577505" y="680954"/>
                  <a:pt x="573472" y="679162"/>
                </a:cubicBezTo>
                <a:cubicBezTo>
                  <a:pt x="566397" y="676018"/>
                  <a:pt x="558362" y="675280"/>
                  <a:pt x="551438" y="671818"/>
                </a:cubicBezTo>
                <a:cubicBezTo>
                  <a:pt x="532235" y="662216"/>
                  <a:pt x="542060" y="665801"/>
                  <a:pt x="522059" y="660801"/>
                </a:cubicBezTo>
                <a:cubicBezTo>
                  <a:pt x="518387" y="658353"/>
                  <a:pt x="514990" y="655430"/>
                  <a:pt x="511043" y="653456"/>
                </a:cubicBezTo>
                <a:cubicBezTo>
                  <a:pt x="507581" y="651725"/>
                  <a:pt x="503889" y="650025"/>
                  <a:pt x="500026" y="649784"/>
                </a:cubicBezTo>
                <a:cubicBezTo>
                  <a:pt x="464575" y="647569"/>
                  <a:pt x="429028" y="647336"/>
                  <a:pt x="393529" y="646112"/>
                </a:cubicBezTo>
                <a:cubicBezTo>
                  <a:pt x="389857" y="644888"/>
                  <a:pt x="386383" y="642439"/>
                  <a:pt x="382512" y="642439"/>
                </a:cubicBezTo>
                <a:cubicBezTo>
                  <a:pt x="367111" y="642439"/>
                  <a:pt x="351971" y="666874"/>
                  <a:pt x="345790" y="671818"/>
                </a:cubicBezTo>
                <a:cubicBezTo>
                  <a:pt x="339669" y="676714"/>
                  <a:pt x="333327" y="681346"/>
                  <a:pt x="327428" y="686507"/>
                </a:cubicBezTo>
                <a:cubicBezTo>
                  <a:pt x="323519" y="689927"/>
                  <a:pt x="320401" y="694199"/>
                  <a:pt x="316411" y="697524"/>
                </a:cubicBezTo>
                <a:cubicBezTo>
                  <a:pt x="313020" y="700349"/>
                  <a:pt x="308985" y="702303"/>
                  <a:pt x="305394" y="704868"/>
                </a:cubicBezTo>
                <a:cubicBezTo>
                  <a:pt x="300414" y="708425"/>
                  <a:pt x="296179" y="713148"/>
                  <a:pt x="290705" y="715885"/>
                </a:cubicBezTo>
                <a:cubicBezTo>
                  <a:pt x="286191" y="718142"/>
                  <a:pt x="280912" y="718333"/>
                  <a:pt x="276016" y="719557"/>
                </a:cubicBezTo>
                <a:cubicBezTo>
                  <a:pt x="263218" y="725956"/>
                  <a:pt x="257032" y="729558"/>
                  <a:pt x="242965" y="734247"/>
                </a:cubicBezTo>
                <a:cubicBezTo>
                  <a:pt x="238177" y="735843"/>
                  <a:pt x="233064" y="736323"/>
                  <a:pt x="228276" y="737919"/>
                </a:cubicBezTo>
                <a:cubicBezTo>
                  <a:pt x="222022" y="740003"/>
                  <a:pt x="216110" y="743010"/>
                  <a:pt x="209915" y="745263"/>
                </a:cubicBezTo>
                <a:cubicBezTo>
                  <a:pt x="202639" y="747909"/>
                  <a:pt x="194806" y="749146"/>
                  <a:pt x="187881" y="752608"/>
                </a:cubicBezTo>
                <a:cubicBezTo>
                  <a:pt x="180536" y="756280"/>
                  <a:pt x="173351" y="760290"/>
                  <a:pt x="165847" y="763625"/>
                </a:cubicBezTo>
                <a:cubicBezTo>
                  <a:pt x="162310" y="765197"/>
                  <a:pt x="158455" y="765938"/>
                  <a:pt x="154831" y="767297"/>
                </a:cubicBezTo>
                <a:cubicBezTo>
                  <a:pt x="127174" y="777669"/>
                  <a:pt x="146393" y="772161"/>
                  <a:pt x="121780" y="778314"/>
                </a:cubicBezTo>
                <a:lnTo>
                  <a:pt x="92402" y="800348"/>
                </a:lnTo>
                <a:cubicBezTo>
                  <a:pt x="86189" y="805127"/>
                  <a:pt x="74040" y="815037"/>
                  <a:pt x="74040" y="815037"/>
                </a:cubicBezTo>
                <a:cubicBezTo>
                  <a:pt x="70166" y="824723"/>
                  <a:pt x="65899" y="834350"/>
                  <a:pt x="63023" y="844415"/>
                </a:cubicBezTo>
                <a:cubicBezTo>
                  <a:pt x="60456" y="853399"/>
                  <a:pt x="56372" y="874588"/>
                  <a:pt x="52006" y="881138"/>
                </a:cubicBezTo>
                <a:cubicBezTo>
                  <a:pt x="42515" y="895376"/>
                  <a:pt x="46058" y="887968"/>
                  <a:pt x="40990" y="903172"/>
                </a:cubicBezTo>
                <a:cubicBezTo>
                  <a:pt x="39766" y="911741"/>
                  <a:pt x="37841" y="920238"/>
                  <a:pt x="37317" y="928878"/>
                </a:cubicBezTo>
                <a:cubicBezTo>
                  <a:pt x="35390" y="960670"/>
                  <a:pt x="35836" y="992583"/>
                  <a:pt x="33645" y="1024357"/>
                </a:cubicBezTo>
                <a:cubicBezTo>
                  <a:pt x="33379" y="1028219"/>
                  <a:pt x="31704" y="1031912"/>
                  <a:pt x="29973" y="1035374"/>
                </a:cubicBezTo>
                <a:cubicBezTo>
                  <a:pt x="24381" y="1046559"/>
                  <a:pt x="16973" y="1052046"/>
                  <a:pt x="7939" y="1061080"/>
                </a:cubicBezTo>
                <a:cubicBezTo>
                  <a:pt x="5491" y="1067201"/>
                  <a:pt x="857" y="1072855"/>
                  <a:pt x="594" y="1079442"/>
                </a:cubicBezTo>
                <a:cubicBezTo>
                  <a:pt x="-386" y="1103935"/>
                  <a:pt x="-733" y="1128891"/>
                  <a:pt x="4267" y="1152888"/>
                </a:cubicBezTo>
                <a:cubicBezTo>
                  <a:pt x="5679" y="1159667"/>
                  <a:pt x="13698" y="1163071"/>
                  <a:pt x="18956" y="1167577"/>
                </a:cubicBezTo>
                <a:cubicBezTo>
                  <a:pt x="34467" y="1180871"/>
                  <a:pt x="47008" y="1179219"/>
                  <a:pt x="70368" y="1182266"/>
                </a:cubicBezTo>
                <a:cubicBezTo>
                  <a:pt x="84984" y="1184172"/>
                  <a:pt x="99746" y="1184714"/>
                  <a:pt x="114435" y="1185938"/>
                </a:cubicBezTo>
                <a:cubicBezTo>
                  <a:pt x="124228" y="1190834"/>
                  <a:pt x="133595" y="1196697"/>
                  <a:pt x="143814" y="1200627"/>
                </a:cubicBezTo>
                <a:cubicBezTo>
                  <a:pt x="149640" y="1202868"/>
                  <a:pt x="156120" y="1202786"/>
                  <a:pt x="162175" y="1204300"/>
                </a:cubicBezTo>
                <a:cubicBezTo>
                  <a:pt x="165930" y="1205239"/>
                  <a:pt x="169520" y="1206748"/>
                  <a:pt x="173192" y="1207972"/>
                </a:cubicBezTo>
                <a:cubicBezTo>
                  <a:pt x="175640" y="1211644"/>
                  <a:pt x="180537" y="1214575"/>
                  <a:pt x="180537" y="1218989"/>
                </a:cubicBezTo>
                <a:cubicBezTo>
                  <a:pt x="180537" y="1232675"/>
                  <a:pt x="177997" y="1246570"/>
                  <a:pt x="173192" y="1259384"/>
                </a:cubicBezTo>
                <a:cubicBezTo>
                  <a:pt x="167835" y="1273670"/>
                  <a:pt x="152665" y="1282500"/>
                  <a:pt x="140141" y="1288762"/>
                </a:cubicBezTo>
                <a:cubicBezTo>
                  <a:pt x="136679" y="1290493"/>
                  <a:pt x="132587" y="1290704"/>
                  <a:pt x="129125" y="1292435"/>
                </a:cubicBezTo>
                <a:cubicBezTo>
                  <a:pt x="103771" y="1305113"/>
                  <a:pt x="133983" y="1295811"/>
                  <a:pt x="103418" y="1303451"/>
                </a:cubicBezTo>
                <a:cubicBezTo>
                  <a:pt x="100970" y="1307123"/>
                  <a:pt x="99520" y="1311711"/>
                  <a:pt x="96074" y="1314468"/>
                </a:cubicBezTo>
                <a:cubicBezTo>
                  <a:pt x="93051" y="1316886"/>
                  <a:pt x="85392" y="1314285"/>
                  <a:pt x="85057" y="1318141"/>
                </a:cubicBezTo>
                <a:cubicBezTo>
                  <a:pt x="82596" y="1346443"/>
                  <a:pt x="83381" y="1383549"/>
                  <a:pt x="92402" y="1413620"/>
                </a:cubicBezTo>
                <a:cubicBezTo>
                  <a:pt x="94627" y="1421035"/>
                  <a:pt x="97619" y="1428210"/>
                  <a:pt x="99746" y="1435654"/>
                </a:cubicBezTo>
                <a:cubicBezTo>
                  <a:pt x="102519" y="1445360"/>
                  <a:pt x="107091" y="1465032"/>
                  <a:pt x="107091" y="1465032"/>
                </a:cubicBezTo>
                <a:cubicBezTo>
                  <a:pt x="109320" y="1482862"/>
                  <a:pt x="110230" y="1495954"/>
                  <a:pt x="114435" y="1512772"/>
                </a:cubicBezTo>
                <a:cubicBezTo>
                  <a:pt x="115374" y="1516527"/>
                  <a:pt x="116254" y="1520391"/>
                  <a:pt x="118108" y="1523789"/>
                </a:cubicBezTo>
                <a:cubicBezTo>
                  <a:pt x="123638" y="1533927"/>
                  <a:pt x="127742" y="1545604"/>
                  <a:pt x="136469" y="1553167"/>
                </a:cubicBezTo>
                <a:cubicBezTo>
                  <a:pt x="154830" y="1569080"/>
                  <a:pt x="176974" y="1581469"/>
                  <a:pt x="191553" y="1600907"/>
                </a:cubicBezTo>
                <a:cubicBezTo>
                  <a:pt x="232811" y="1655916"/>
                  <a:pt x="175226" y="1580581"/>
                  <a:pt x="213587" y="1626613"/>
                </a:cubicBezTo>
                <a:cubicBezTo>
                  <a:pt x="239151" y="1657289"/>
                  <a:pt x="199763" y="1616461"/>
                  <a:pt x="231949" y="1648647"/>
                </a:cubicBezTo>
                <a:cubicBezTo>
                  <a:pt x="240689" y="1674867"/>
                  <a:pt x="234999" y="1664239"/>
                  <a:pt x="246638" y="1681697"/>
                </a:cubicBezTo>
                <a:cubicBezTo>
                  <a:pt x="247862" y="1686593"/>
                  <a:pt x="248053" y="1691872"/>
                  <a:pt x="250310" y="1696386"/>
                </a:cubicBezTo>
                <a:cubicBezTo>
                  <a:pt x="254258" y="1704281"/>
                  <a:pt x="262207" y="1710046"/>
                  <a:pt x="264999" y="1718420"/>
                </a:cubicBezTo>
                <a:cubicBezTo>
                  <a:pt x="266223" y="1722092"/>
                  <a:pt x="266941" y="1725975"/>
                  <a:pt x="268672" y="1729437"/>
                </a:cubicBezTo>
                <a:cubicBezTo>
                  <a:pt x="270646" y="1733385"/>
                  <a:pt x="273826" y="1736622"/>
                  <a:pt x="276016" y="1740454"/>
                </a:cubicBezTo>
                <a:cubicBezTo>
                  <a:pt x="278732" y="1745207"/>
                  <a:pt x="280913" y="1750247"/>
                  <a:pt x="283361" y="1755143"/>
                </a:cubicBezTo>
                <a:cubicBezTo>
                  <a:pt x="290616" y="1813187"/>
                  <a:pt x="286827" y="1769427"/>
                  <a:pt x="283361" y="1865312"/>
                </a:cubicBezTo>
                <a:cubicBezTo>
                  <a:pt x="279946" y="1959803"/>
                  <a:pt x="328559" y="2045857"/>
                  <a:pt x="264999" y="2100338"/>
                </a:cubicBezTo>
                <a:cubicBezTo>
                  <a:pt x="260352" y="2104321"/>
                  <a:pt x="255624" y="2108318"/>
                  <a:pt x="250310" y="2111355"/>
                </a:cubicBezTo>
                <a:cubicBezTo>
                  <a:pt x="246949" y="2113276"/>
                  <a:pt x="242965" y="2113803"/>
                  <a:pt x="239293" y="2115027"/>
                </a:cubicBezTo>
                <a:cubicBezTo>
                  <a:pt x="235621" y="2117475"/>
                  <a:pt x="229915" y="2118274"/>
                  <a:pt x="228276" y="2122372"/>
                </a:cubicBezTo>
                <a:cubicBezTo>
                  <a:pt x="226838" y="2125966"/>
                  <a:pt x="230218" y="2129927"/>
                  <a:pt x="231949" y="2133389"/>
                </a:cubicBezTo>
                <a:cubicBezTo>
                  <a:pt x="236077" y="2141645"/>
                  <a:pt x="243346" y="2149619"/>
                  <a:pt x="250310" y="2155422"/>
                </a:cubicBezTo>
                <a:cubicBezTo>
                  <a:pt x="254681" y="2159064"/>
                  <a:pt x="277894" y="2172887"/>
                  <a:pt x="279688" y="2173784"/>
                </a:cubicBezTo>
                <a:cubicBezTo>
                  <a:pt x="283150" y="2175515"/>
                  <a:pt x="286997" y="2176344"/>
                  <a:pt x="290705" y="2177456"/>
                </a:cubicBezTo>
                <a:cubicBezTo>
                  <a:pt x="312545" y="2184008"/>
                  <a:pt x="312703" y="2183874"/>
                  <a:pt x="331100" y="2188473"/>
                </a:cubicBezTo>
                <a:cubicBezTo>
                  <a:pt x="365109" y="2222482"/>
                  <a:pt x="344497" y="2206026"/>
                  <a:pt x="375168" y="2225196"/>
                </a:cubicBezTo>
                <a:cubicBezTo>
                  <a:pt x="378911" y="2227535"/>
                  <a:pt x="382128" y="2230802"/>
                  <a:pt x="386185" y="2232541"/>
                </a:cubicBezTo>
                <a:cubicBezTo>
                  <a:pt x="390824" y="2234529"/>
                  <a:pt x="395916" y="2235269"/>
                  <a:pt x="400874" y="2236213"/>
                </a:cubicBezTo>
                <a:cubicBezTo>
                  <a:pt x="421632" y="2240167"/>
                  <a:pt x="442513" y="2243450"/>
                  <a:pt x="463303" y="2247230"/>
                </a:cubicBezTo>
                <a:cubicBezTo>
                  <a:pt x="473711" y="2249122"/>
                  <a:pt x="486041" y="2251628"/>
                  <a:pt x="496353" y="2254574"/>
                </a:cubicBezTo>
                <a:cubicBezTo>
                  <a:pt x="500075" y="2255638"/>
                  <a:pt x="503698" y="2257023"/>
                  <a:pt x="507370" y="2258247"/>
                </a:cubicBezTo>
                <a:lnTo>
                  <a:pt x="676296" y="2254574"/>
                </a:lnTo>
                <a:cubicBezTo>
                  <a:pt x="682533" y="2254329"/>
                  <a:pt x="688813" y="2253094"/>
                  <a:pt x="694657" y="2250902"/>
                </a:cubicBezTo>
                <a:cubicBezTo>
                  <a:pt x="698790" y="2249352"/>
                  <a:pt x="701726" y="2245531"/>
                  <a:pt x="705674" y="2243557"/>
                </a:cubicBezTo>
                <a:cubicBezTo>
                  <a:pt x="709136" y="2241826"/>
                  <a:pt x="713019" y="2241109"/>
                  <a:pt x="716691" y="2239885"/>
                </a:cubicBezTo>
                <a:cubicBezTo>
                  <a:pt x="726484" y="2230092"/>
                  <a:pt x="734990" y="2218816"/>
                  <a:pt x="746069" y="2210507"/>
                </a:cubicBezTo>
                <a:cubicBezTo>
                  <a:pt x="750965" y="2206835"/>
                  <a:pt x="756430" y="2203818"/>
                  <a:pt x="760758" y="2199490"/>
                </a:cubicBezTo>
                <a:cubicBezTo>
                  <a:pt x="767859" y="2192389"/>
                  <a:pt x="772290" y="2178531"/>
                  <a:pt x="775447" y="2170112"/>
                </a:cubicBezTo>
                <a:cubicBezTo>
                  <a:pt x="776806" y="2166487"/>
                  <a:pt x="777389" y="2162557"/>
                  <a:pt x="779120" y="2159095"/>
                </a:cubicBezTo>
                <a:cubicBezTo>
                  <a:pt x="781094" y="2155147"/>
                  <a:pt x="784016" y="2151750"/>
                  <a:pt x="786464" y="2148078"/>
                </a:cubicBezTo>
                <a:cubicBezTo>
                  <a:pt x="789357" y="2136506"/>
                  <a:pt x="789859" y="2132906"/>
                  <a:pt x="793809" y="2122372"/>
                </a:cubicBezTo>
                <a:cubicBezTo>
                  <a:pt x="796123" y="2116200"/>
                  <a:pt x="799068" y="2110264"/>
                  <a:pt x="801153" y="2104010"/>
                </a:cubicBezTo>
                <a:cubicBezTo>
                  <a:pt x="802749" y="2099222"/>
                  <a:pt x="803376" y="2094155"/>
                  <a:pt x="804826" y="2089321"/>
                </a:cubicBezTo>
                <a:cubicBezTo>
                  <a:pt x="807051" y="2081906"/>
                  <a:pt x="810292" y="2074798"/>
                  <a:pt x="812170" y="2067288"/>
                </a:cubicBezTo>
                <a:cubicBezTo>
                  <a:pt x="813394" y="2062391"/>
                  <a:pt x="813855" y="2057237"/>
                  <a:pt x="815843" y="2052598"/>
                </a:cubicBezTo>
                <a:cubicBezTo>
                  <a:pt x="817581" y="2048542"/>
                  <a:pt x="820739" y="2045254"/>
                  <a:pt x="823187" y="2041582"/>
                </a:cubicBezTo>
                <a:cubicBezTo>
                  <a:pt x="831080" y="2017902"/>
                  <a:pt x="824383" y="2040559"/>
                  <a:pt x="830532" y="1997514"/>
                </a:cubicBezTo>
                <a:cubicBezTo>
                  <a:pt x="832638" y="1982772"/>
                  <a:pt x="831216" y="1966766"/>
                  <a:pt x="837876" y="1953447"/>
                </a:cubicBezTo>
                <a:lnTo>
                  <a:pt x="845221" y="1938757"/>
                </a:lnTo>
                <a:cubicBezTo>
                  <a:pt x="846445" y="1927740"/>
                  <a:pt x="848130" y="1916765"/>
                  <a:pt x="848893" y="1905707"/>
                </a:cubicBezTo>
                <a:cubicBezTo>
                  <a:pt x="850579" y="1881252"/>
                  <a:pt x="848535" y="1856440"/>
                  <a:pt x="852565" y="1832261"/>
                </a:cubicBezTo>
                <a:cubicBezTo>
                  <a:pt x="853996" y="1823673"/>
                  <a:pt x="871944" y="1810246"/>
                  <a:pt x="878272" y="1806555"/>
                </a:cubicBezTo>
                <a:cubicBezTo>
                  <a:pt x="887729" y="1801038"/>
                  <a:pt x="897028" y="1794521"/>
                  <a:pt x="907650" y="1791866"/>
                </a:cubicBezTo>
                <a:cubicBezTo>
                  <a:pt x="940966" y="1783538"/>
                  <a:pt x="899799" y="1793294"/>
                  <a:pt x="948045" y="1784521"/>
                </a:cubicBezTo>
                <a:cubicBezTo>
                  <a:pt x="953011" y="1783618"/>
                  <a:pt x="957838" y="1782073"/>
                  <a:pt x="962734" y="1780849"/>
                </a:cubicBezTo>
                <a:cubicBezTo>
                  <a:pt x="991209" y="1761866"/>
                  <a:pt x="976394" y="1768951"/>
                  <a:pt x="1006802" y="1758815"/>
                </a:cubicBezTo>
                <a:lnTo>
                  <a:pt x="1017818" y="1755143"/>
                </a:lnTo>
                <a:cubicBezTo>
                  <a:pt x="1021490" y="1752695"/>
                  <a:pt x="1024802" y="1749591"/>
                  <a:pt x="1028835" y="1747798"/>
                </a:cubicBezTo>
                <a:cubicBezTo>
                  <a:pt x="1042735" y="1741620"/>
                  <a:pt x="1054609" y="1739441"/>
                  <a:pt x="1069231" y="1736782"/>
                </a:cubicBezTo>
                <a:cubicBezTo>
                  <a:pt x="1076557" y="1735450"/>
                  <a:pt x="1083963" y="1734569"/>
                  <a:pt x="1091264" y="1733109"/>
                </a:cubicBezTo>
                <a:cubicBezTo>
                  <a:pt x="1096213" y="1732119"/>
                  <a:pt x="1100925" y="1729874"/>
                  <a:pt x="1105953" y="1729437"/>
                </a:cubicBezTo>
                <a:cubicBezTo>
                  <a:pt x="1129156" y="1727420"/>
                  <a:pt x="1152469" y="1726989"/>
                  <a:pt x="1175727" y="1725765"/>
                </a:cubicBezTo>
                <a:cubicBezTo>
                  <a:pt x="1183395" y="1724231"/>
                  <a:pt x="1206413" y="1720785"/>
                  <a:pt x="1212450" y="1714748"/>
                </a:cubicBezTo>
                <a:cubicBezTo>
                  <a:pt x="1217111" y="1710087"/>
                  <a:pt x="1217346" y="1702507"/>
                  <a:pt x="1219794" y="1696386"/>
                </a:cubicBezTo>
                <a:cubicBezTo>
                  <a:pt x="1221018" y="1682921"/>
                  <a:pt x="1220634" y="1669211"/>
                  <a:pt x="1223467" y="1655991"/>
                </a:cubicBezTo>
                <a:cubicBezTo>
                  <a:pt x="1224392" y="1651675"/>
                  <a:pt x="1227986" y="1648365"/>
                  <a:pt x="1230811" y="1644974"/>
                </a:cubicBezTo>
                <a:cubicBezTo>
                  <a:pt x="1246729" y="1625872"/>
                  <a:pt x="1235994" y="1641056"/>
                  <a:pt x="1252845" y="1626613"/>
                </a:cubicBezTo>
                <a:cubicBezTo>
                  <a:pt x="1272325" y="1609917"/>
                  <a:pt x="1262970" y="1615413"/>
                  <a:pt x="1278551" y="1597235"/>
                </a:cubicBezTo>
                <a:cubicBezTo>
                  <a:pt x="1281931" y="1593292"/>
                  <a:pt x="1286243" y="1590208"/>
                  <a:pt x="1289568" y="1586218"/>
                </a:cubicBezTo>
                <a:cubicBezTo>
                  <a:pt x="1297699" y="1576461"/>
                  <a:pt x="1297729" y="1571936"/>
                  <a:pt x="1304257" y="1560512"/>
                </a:cubicBezTo>
                <a:cubicBezTo>
                  <a:pt x="1316507" y="1539077"/>
                  <a:pt x="1308099" y="1560962"/>
                  <a:pt x="1318946" y="1531133"/>
                </a:cubicBezTo>
                <a:cubicBezTo>
                  <a:pt x="1322045" y="1522611"/>
                  <a:pt x="1325213" y="1505452"/>
                  <a:pt x="1333635" y="1498083"/>
                </a:cubicBezTo>
                <a:cubicBezTo>
                  <a:pt x="1352324" y="1481730"/>
                  <a:pt x="1351419" y="1484886"/>
                  <a:pt x="1370358" y="1479721"/>
                </a:cubicBezTo>
                <a:cubicBezTo>
                  <a:pt x="1378955" y="1477376"/>
                  <a:pt x="1387467" y="1474722"/>
                  <a:pt x="1396064" y="1472377"/>
                </a:cubicBezTo>
                <a:cubicBezTo>
                  <a:pt x="1421415" y="1465463"/>
                  <a:pt x="1400668" y="1472065"/>
                  <a:pt x="1421770" y="1465032"/>
                </a:cubicBezTo>
                <a:cubicBezTo>
                  <a:pt x="1435268" y="1467109"/>
                  <a:pt x="1469389" y="1477945"/>
                  <a:pt x="1487872" y="1468704"/>
                </a:cubicBezTo>
                <a:cubicBezTo>
                  <a:pt x="1492517" y="1466382"/>
                  <a:pt x="1495216" y="1461360"/>
                  <a:pt x="1498888" y="1457688"/>
                </a:cubicBezTo>
                <a:cubicBezTo>
                  <a:pt x="1500112" y="1454016"/>
                  <a:pt x="1501497" y="1450393"/>
                  <a:pt x="1502561" y="1446671"/>
                </a:cubicBezTo>
                <a:cubicBezTo>
                  <a:pt x="1503948" y="1441818"/>
                  <a:pt x="1504461" y="1436708"/>
                  <a:pt x="1506233" y="1431982"/>
                </a:cubicBezTo>
                <a:cubicBezTo>
                  <a:pt x="1508155" y="1426856"/>
                  <a:pt x="1511130" y="1422189"/>
                  <a:pt x="1513578" y="1417292"/>
                </a:cubicBezTo>
                <a:cubicBezTo>
                  <a:pt x="1521992" y="1383632"/>
                  <a:pt x="1515323" y="1396313"/>
                  <a:pt x="1528267" y="1376897"/>
                </a:cubicBezTo>
                <a:cubicBezTo>
                  <a:pt x="1529491" y="1372001"/>
                  <a:pt x="1530844" y="1367135"/>
                  <a:pt x="1531939" y="1362208"/>
                </a:cubicBezTo>
                <a:cubicBezTo>
                  <a:pt x="1533293" y="1356115"/>
                  <a:pt x="1533419" y="1349691"/>
                  <a:pt x="1535611" y="1343847"/>
                </a:cubicBezTo>
                <a:cubicBezTo>
                  <a:pt x="1537161" y="1339714"/>
                  <a:pt x="1540508" y="1336502"/>
                  <a:pt x="1542956" y="1332830"/>
                </a:cubicBezTo>
                <a:cubicBezTo>
                  <a:pt x="1542261" y="1321007"/>
                  <a:pt x="1545962" y="1271671"/>
                  <a:pt x="1531939" y="1252039"/>
                </a:cubicBezTo>
                <a:cubicBezTo>
                  <a:pt x="1529374" y="1248448"/>
                  <a:pt x="1524594" y="1247143"/>
                  <a:pt x="1520922" y="1244695"/>
                </a:cubicBezTo>
                <a:cubicBezTo>
                  <a:pt x="1516496" y="1231414"/>
                  <a:pt x="1513536" y="1228263"/>
                  <a:pt x="1520922" y="1211644"/>
                </a:cubicBezTo>
                <a:cubicBezTo>
                  <a:pt x="1523031" y="1206898"/>
                  <a:pt x="1528614" y="1204617"/>
                  <a:pt x="1531939" y="1200627"/>
                </a:cubicBezTo>
                <a:cubicBezTo>
                  <a:pt x="1534765" y="1197236"/>
                  <a:pt x="1536836" y="1193282"/>
                  <a:pt x="1539284" y="1189610"/>
                </a:cubicBezTo>
                <a:cubicBezTo>
                  <a:pt x="1540508" y="1185938"/>
                  <a:pt x="1541036" y="1181955"/>
                  <a:pt x="1542956" y="1178594"/>
                </a:cubicBezTo>
                <a:cubicBezTo>
                  <a:pt x="1545993" y="1173280"/>
                  <a:pt x="1552037" y="1169711"/>
                  <a:pt x="1553973" y="1163904"/>
                </a:cubicBezTo>
                <a:cubicBezTo>
                  <a:pt x="1557094" y="1154542"/>
                  <a:pt x="1556421" y="1144319"/>
                  <a:pt x="1557645" y="1134526"/>
                </a:cubicBezTo>
                <a:cubicBezTo>
                  <a:pt x="1553973" y="1112492"/>
                  <a:pt x="1555795" y="1088795"/>
                  <a:pt x="1546628" y="1068425"/>
                </a:cubicBezTo>
                <a:cubicBezTo>
                  <a:pt x="1543451" y="1061365"/>
                  <a:pt x="1531519" y="1064542"/>
                  <a:pt x="1524594" y="1061080"/>
                </a:cubicBezTo>
                <a:lnTo>
                  <a:pt x="1509905" y="1053736"/>
                </a:lnTo>
                <a:cubicBezTo>
                  <a:pt x="1508681" y="1050064"/>
                  <a:pt x="1507592" y="1046343"/>
                  <a:pt x="1506233" y="1042719"/>
                </a:cubicBezTo>
                <a:cubicBezTo>
                  <a:pt x="1503918" y="1036547"/>
                  <a:pt x="1498888" y="1030949"/>
                  <a:pt x="1498888" y="1024357"/>
                </a:cubicBezTo>
                <a:cubicBezTo>
                  <a:pt x="1498888" y="1018883"/>
                  <a:pt x="1502670" y="1013824"/>
                  <a:pt x="1506233" y="1009668"/>
                </a:cubicBezTo>
                <a:cubicBezTo>
                  <a:pt x="1513385" y="1001324"/>
                  <a:pt x="1526106" y="996059"/>
                  <a:pt x="1535611" y="991307"/>
                </a:cubicBezTo>
                <a:cubicBezTo>
                  <a:pt x="1539283" y="986411"/>
                  <a:pt x="1545697" y="982667"/>
                  <a:pt x="1546628" y="976618"/>
                </a:cubicBezTo>
                <a:cubicBezTo>
                  <a:pt x="1559204" y="894870"/>
                  <a:pt x="1523472" y="886883"/>
                  <a:pt x="1561317" y="899500"/>
                </a:cubicBezTo>
                <a:cubicBezTo>
                  <a:pt x="1564989" y="903172"/>
                  <a:pt x="1568391" y="907136"/>
                  <a:pt x="1572334" y="910516"/>
                </a:cubicBezTo>
                <a:cubicBezTo>
                  <a:pt x="1602015" y="935956"/>
                  <a:pt x="1595138" y="920679"/>
                  <a:pt x="1656797" y="914189"/>
                </a:cubicBezTo>
                <a:cubicBezTo>
                  <a:pt x="1661693" y="910517"/>
                  <a:pt x="1666172" y="906209"/>
                  <a:pt x="1671486" y="903172"/>
                </a:cubicBezTo>
                <a:cubicBezTo>
                  <a:pt x="1674847" y="901251"/>
                  <a:pt x="1679766" y="902237"/>
                  <a:pt x="1682503" y="899500"/>
                </a:cubicBezTo>
                <a:cubicBezTo>
                  <a:pt x="1686374" y="895629"/>
                  <a:pt x="1687131" y="889563"/>
                  <a:pt x="1689847" y="884810"/>
                </a:cubicBezTo>
                <a:cubicBezTo>
                  <a:pt x="1692037" y="880978"/>
                  <a:pt x="1694744" y="877466"/>
                  <a:pt x="1697192" y="873794"/>
                </a:cubicBezTo>
                <a:cubicBezTo>
                  <a:pt x="1698416" y="868897"/>
                  <a:pt x="1699477" y="863957"/>
                  <a:pt x="1700864" y="859104"/>
                </a:cubicBezTo>
                <a:cubicBezTo>
                  <a:pt x="1701927" y="855382"/>
                  <a:pt x="1703598" y="851843"/>
                  <a:pt x="1704537" y="848088"/>
                </a:cubicBezTo>
                <a:cubicBezTo>
                  <a:pt x="1712815" y="814978"/>
                  <a:pt x="1702392" y="844270"/>
                  <a:pt x="1715553" y="811365"/>
                </a:cubicBezTo>
                <a:cubicBezTo>
                  <a:pt x="1716777" y="804020"/>
                  <a:pt x="1719226" y="796777"/>
                  <a:pt x="1719226" y="789331"/>
                </a:cubicBezTo>
                <a:cubicBezTo>
                  <a:pt x="1719226" y="702701"/>
                  <a:pt x="1720336" y="715206"/>
                  <a:pt x="1711881" y="664473"/>
                </a:cubicBezTo>
                <a:cubicBezTo>
                  <a:pt x="1710657" y="632647"/>
                  <a:pt x="1716202" y="599825"/>
                  <a:pt x="1708209" y="568994"/>
                </a:cubicBezTo>
                <a:cubicBezTo>
                  <a:pt x="1706340" y="561786"/>
                  <a:pt x="1693444" y="566936"/>
                  <a:pt x="1686175" y="565321"/>
                </a:cubicBezTo>
                <a:cubicBezTo>
                  <a:pt x="1682396" y="564481"/>
                  <a:pt x="1678937" y="562489"/>
                  <a:pt x="1675158" y="561649"/>
                </a:cubicBezTo>
                <a:cubicBezTo>
                  <a:pt x="1594221" y="543664"/>
                  <a:pt x="1696905" y="568923"/>
                  <a:pt x="1638435" y="554304"/>
                </a:cubicBezTo>
                <a:cubicBezTo>
                  <a:pt x="1635112" y="551812"/>
                  <a:pt x="1618095" y="538626"/>
                  <a:pt x="1612729" y="535943"/>
                </a:cubicBezTo>
                <a:cubicBezTo>
                  <a:pt x="1606833" y="532995"/>
                  <a:pt x="1600392" y="531275"/>
                  <a:pt x="1594368" y="528598"/>
                </a:cubicBezTo>
                <a:cubicBezTo>
                  <a:pt x="1589366" y="526375"/>
                  <a:pt x="1584711" y="523410"/>
                  <a:pt x="1579679" y="521254"/>
                </a:cubicBezTo>
                <a:cubicBezTo>
                  <a:pt x="1576121" y="519729"/>
                  <a:pt x="1572220" y="519107"/>
                  <a:pt x="1568662" y="517582"/>
                </a:cubicBezTo>
                <a:cubicBezTo>
                  <a:pt x="1563630" y="515426"/>
                  <a:pt x="1559431" y="510657"/>
                  <a:pt x="1553973" y="510237"/>
                </a:cubicBezTo>
                <a:cubicBezTo>
                  <a:pt x="1511238" y="506950"/>
                  <a:pt x="1468286" y="507789"/>
                  <a:pt x="1425443" y="506565"/>
                </a:cubicBezTo>
                <a:cubicBezTo>
                  <a:pt x="1423388" y="506051"/>
                  <a:pt x="1385324" y="496040"/>
                  <a:pt x="1377703" y="495548"/>
                </a:cubicBezTo>
                <a:cubicBezTo>
                  <a:pt x="1345919" y="493497"/>
                  <a:pt x="1314050" y="493099"/>
                  <a:pt x="1282223" y="491875"/>
                </a:cubicBezTo>
                <a:cubicBezTo>
                  <a:pt x="1278551" y="490651"/>
                  <a:pt x="1274668" y="489934"/>
                  <a:pt x="1271206" y="488203"/>
                </a:cubicBezTo>
                <a:cubicBezTo>
                  <a:pt x="1267259" y="486229"/>
                  <a:pt x="1264322" y="482409"/>
                  <a:pt x="1260190" y="480859"/>
                </a:cubicBezTo>
                <a:cubicBezTo>
                  <a:pt x="1254346" y="478667"/>
                  <a:pt x="1247949" y="478410"/>
                  <a:pt x="1241828" y="477186"/>
                </a:cubicBezTo>
                <a:cubicBezTo>
                  <a:pt x="1238156" y="474738"/>
                  <a:pt x="1234943" y="471392"/>
                  <a:pt x="1230811" y="469842"/>
                </a:cubicBezTo>
                <a:cubicBezTo>
                  <a:pt x="1224196" y="467361"/>
                  <a:pt x="1190569" y="463043"/>
                  <a:pt x="1186744" y="462497"/>
                </a:cubicBezTo>
                <a:cubicBezTo>
                  <a:pt x="1179399" y="457601"/>
                  <a:pt x="1171678" y="453227"/>
                  <a:pt x="1164710" y="447808"/>
                </a:cubicBezTo>
                <a:cubicBezTo>
                  <a:pt x="1160611" y="444620"/>
                  <a:pt x="1154091" y="441969"/>
                  <a:pt x="1153693" y="436791"/>
                </a:cubicBezTo>
                <a:cubicBezTo>
                  <a:pt x="1152736" y="424344"/>
                  <a:pt x="1156557" y="411719"/>
                  <a:pt x="1161038" y="400068"/>
                </a:cubicBezTo>
                <a:cubicBezTo>
                  <a:pt x="1164170" y="391925"/>
                  <a:pt x="1177086" y="386837"/>
                  <a:pt x="1183072" y="381707"/>
                </a:cubicBezTo>
                <a:cubicBezTo>
                  <a:pt x="1188330" y="377201"/>
                  <a:pt x="1192354" y="371344"/>
                  <a:pt x="1197761" y="367018"/>
                </a:cubicBezTo>
                <a:cubicBezTo>
                  <a:pt x="1204654" y="361504"/>
                  <a:pt x="1219794" y="352329"/>
                  <a:pt x="1219794" y="352329"/>
                </a:cubicBezTo>
                <a:cubicBezTo>
                  <a:pt x="1222242" y="346208"/>
                  <a:pt x="1224191" y="339863"/>
                  <a:pt x="1227139" y="333967"/>
                </a:cubicBezTo>
                <a:cubicBezTo>
                  <a:pt x="1229113" y="330019"/>
                  <a:pt x="1232510" y="326898"/>
                  <a:pt x="1234484" y="322950"/>
                </a:cubicBezTo>
                <a:cubicBezTo>
                  <a:pt x="1236215" y="319488"/>
                  <a:pt x="1236797" y="315558"/>
                  <a:pt x="1238156" y="311933"/>
                </a:cubicBezTo>
                <a:cubicBezTo>
                  <a:pt x="1240470" y="305761"/>
                  <a:pt x="1243415" y="299825"/>
                  <a:pt x="1245500" y="293572"/>
                </a:cubicBezTo>
                <a:cubicBezTo>
                  <a:pt x="1247096" y="288784"/>
                  <a:pt x="1247232" y="283542"/>
                  <a:pt x="1249173" y="278883"/>
                </a:cubicBezTo>
                <a:cubicBezTo>
                  <a:pt x="1253384" y="268776"/>
                  <a:pt x="1255103" y="256073"/>
                  <a:pt x="1263862" y="249504"/>
                </a:cubicBezTo>
                <a:lnTo>
                  <a:pt x="1278551" y="238488"/>
                </a:lnTo>
                <a:cubicBezTo>
                  <a:pt x="1280999" y="234816"/>
                  <a:pt x="1283922" y="231419"/>
                  <a:pt x="1285896" y="227471"/>
                </a:cubicBezTo>
                <a:cubicBezTo>
                  <a:pt x="1291457" y="216349"/>
                  <a:pt x="1292228" y="196692"/>
                  <a:pt x="1293240" y="187075"/>
                </a:cubicBezTo>
                <a:cubicBezTo>
                  <a:pt x="1294655" y="173629"/>
                  <a:pt x="1295125" y="160082"/>
                  <a:pt x="1296912" y="146680"/>
                </a:cubicBezTo>
                <a:cubicBezTo>
                  <a:pt x="1297579" y="141677"/>
                  <a:pt x="1299490" y="136918"/>
                  <a:pt x="1300585" y="131991"/>
                </a:cubicBezTo>
                <a:cubicBezTo>
                  <a:pt x="1301939" y="125898"/>
                  <a:pt x="1303033" y="119750"/>
                  <a:pt x="1304257" y="113630"/>
                </a:cubicBezTo>
                <a:cubicBezTo>
                  <a:pt x="1303033" y="105061"/>
                  <a:pt x="1303072" y="96215"/>
                  <a:pt x="1300585" y="87924"/>
                </a:cubicBezTo>
                <a:cubicBezTo>
                  <a:pt x="1299317" y="83696"/>
                  <a:pt x="1295214" y="80855"/>
                  <a:pt x="1293240" y="76907"/>
                </a:cubicBezTo>
                <a:cubicBezTo>
                  <a:pt x="1291509" y="73445"/>
                  <a:pt x="1291140" y="69427"/>
                  <a:pt x="1289568" y="65890"/>
                </a:cubicBezTo>
                <a:cubicBezTo>
                  <a:pt x="1279565" y="43384"/>
                  <a:pt x="1280682" y="46697"/>
                  <a:pt x="1267534" y="29167"/>
                </a:cubicBezTo>
                <a:cubicBezTo>
                  <a:pt x="1266310" y="25495"/>
                  <a:pt x="1266599" y="20887"/>
                  <a:pt x="1263862" y="18150"/>
                </a:cubicBezTo>
                <a:cubicBezTo>
                  <a:pt x="1261125" y="15413"/>
                  <a:pt x="1256624" y="15318"/>
                  <a:pt x="1252845" y="14478"/>
                </a:cubicBezTo>
                <a:cubicBezTo>
                  <a:pt x="1245576" y="12863"/>
                  <a:pt x="1238156" y="12030"/>
                  <a:pt x="1230811" y="10806"/>
                </a:cubicBezTo>
                <a:cubicBezTo>
                  <a:pt x="1174652" y="-7917"/>
                  <a:pt x="1206925" y="1456"/>
                  <a:pt x="1072903" y="10806"/>
                </a:cubicBezTo>
                <a:cubicBezTo>
                  <a:pt x="1068500" y="11113"/>
                  <a:pt x="1065718" y="15960"/>
                  <a:pt x="1061886" y="18150"/>
                </a:cubicBezTo>
                <a:cubicBezTo>
                  <a:pt x="1057133" y="20866"/>
                  <a:pt x="1052323" y="23573"/>
                  <a:pt x="1047197" y="25495"/>
                </a:cubicBezTo>
                <a:cubicBezTo>
                  <a:pt x="1042471" y="27267"/>
                  <a:pt x="1037296" y="27571"/>
                  <a:pt x="1032508" y="29167"/>
                </a:cubicBezTo>
                <a:cubicBezTo>
                  <a:pt x="996271" y="41246"/>
                  <a:pt x="1015371" y="46305"/>
                  <a:pt x="1006802" y="51201"/>
                </a:cubicBezTo>
                <a:close/>
              </a:path>
            </a:pathLst>
          </a:custGeom>
          <a:noFill/>
          <a:ln w="38100">
            <a:solidFill>
              <a:srgbClr val="F79646"/>
            </a:solid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2443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1500" spc="-50" dirty="0">
            <a:latin typeface="UD デジタル 教科書体 NK-R" panose="02020400000000000000" pitchFamily="18" charset="-128"/>
            <a:ea typeface="UD デジタル 教科書体 NK-R" panose="02020400000000000000" pitchFamily="18" charset="-128"/>
            <a:cs typeface="メイリオ"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22522</TotalTime>
  <Words>1254</Words>
  <Application>Microsoft Office PowerPoint</Application>
  <PresentationFormat>A4 210 x 297 mm</PresentationFormat>
  <Paragraphs>155</Paragraphs>
  <Slides>2</Slides>
  <Notes>2</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vt:i4>
      </vt:variant>
    </vt:vector>
  </HeadingPairs>
  <TitlesOfParts>
    <vt:vector size="7" baseType="lpstr">
      <vt:lpstr>BIZ UDPゴシック</vt:lpstr>
      <vt:lpstr>UD デジタル 教科書体 NK-R</vt:lpstr>
      <vt:lpstr>Arial</vt:lpstr>
      <vt:lpstr>Calibri</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2026-02-17T07:10:22Z</cp:lastPrinted>
  <dcterms:created xsi:type="dcterms:W3CDTF">2016-02-23T04:59:24Z</dcterms:created>
  <dcterms:modified xsi:type="dcterms:W3CDTF">2026-02-20T03:14:57Z</dcterms:modified>
</cp:coreProperties>
</file>